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115"/>
  </p:normalViewPr>
  <p:slideViewPr>
    <p:cSldViewPr snapToGrid="0" snapToObjects="1">
      <p:cViewPr varScale="1">
        <p:scale>
          <a:sx n="127" d="100"/>
          <a:sy n="127" d="100"/>
        </p:scale>
        <p:origin x="5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bnes, Lisa" userId="904df7af-1738-4a20-b1c0-6b8b16e704eb" providerId="ADAL" clId="{6E3BB1E4-524D-56AC-AFFC-82DF5DD23FF9}"/>
    <pc:docChg chg="custSel modMainMaster">
      <pc:chgData name="Hibnes, Lisa" userId="904df7af-1738-4a20-b1c0-6b8b16e704eb" providerId="ADAL" clId="{6E3BB1E4-524D-56AC-AFFC-82DF5DD23FF9}" dt="2026-10-14T18:35:44.638" v="62"/>
      <pc:docMkLst>
        <pc:docMk/>
      </pc:docMkLst>
      <pc:sldMasterChg chg="modSldLayout">
        <pc:chgData name="Hibnes, Lisa" userId="904df7af-1738-4a20-b1c0-6b8b16e704eb" providerId="ADAL" clId="{6E3BB1E4-524D-56AC-AFFC-82DF5DD23FF9}" dt="2026-10-14T18:35:44.638" v="62"/>
        <pc:sldMasterMkLst>
          <pc:docMk/>
          <pc:sldMasterMk cId="282162016" sldId="2147483648"/>
        </pc:sldMasterMkLst>
        <pc:sldLayoutChg chg="addSp delSp modSp mod">
          <pc:chgData name="Hibnes, Lisa" userId="904df7af-1738-4a20-b1c0-6b8b16e704eb" providerId="ADAL" clId="{6E3BB1E4-524D-56AC-AFFC-82DF5DD23FF9}" dt="2026-10-14T18:29:44.300" v="3"/>
          <pc:sldLayoutMkLst>
            <pc:docMk/>
            <pc:sldMasterMk cId="282162016" sldId="2147483648"/>
            <pc:sldLayoutMk cId="1326913965" sldId="2147483649"/>
          </pc:sldLayoutMkLst>
          <pc:picChg chg="del">
            <ac:chgData name="Hibnes, Lisa" userId="904df7af-1738-4a20-b1c0-6b8b16e704eb" providerId="ADAL" clId="{6E3BB1E4-524D-56AC-AFFC-82DF5DD23FF9}" dt="2026-10-14T18:29:20.821" v="0" actId="478"/>
            <ac:picMkLst>
              <pc:docMk/>
              <pc:sldMasterMk cId="282162016" sldId="2147483648"/>
              <pc:sldLayoutMk cId="1326913965" sldId="2147483649"/>
              <ac:picMk id="5" creationId="{9D988E2E-CE02-B132-18F2-730E7F3734EB}"/>
            </ac:picMkLst>
          </pc:picChg>
          <pc:picChg chg="add mod">
            <ac:chgData name="Hibnes, Lisa" userId="904df7af-1738-4a20-b1c0-6b8b16e704eb" providerId="ADAL" clId="{6E3BB1E4-524D-56AC-AFFC-82DF5DD23FF9}" dt="2026-10-14T18:29:44.300" v="3"/>
            <ac:picMkLst>
              <pc:docMk/>
              <pc:sldMasterMk cId="282162016" sldId="2147483648"/>
              <pc:sldLayoutMk cId="1326913965" sldId="2147483649"/>
              <ac:picMk id="6" creationId="{9ED4D962-436F-25AB-8825-3C553B74128B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1:34.369" v="22" actId="1076"/>
          <pc:sldLayoutMkLst>
            <pc:docMk/>
            <pc:sldMasterMk cId="282162016" sldId="2147483648"/>
            <pc:sldLayoutMk cId="301251616" sldId="2147483650"/>
          </pc:sldLayoutMkLst>
          <pc:picChg chg="del">
            <ac:chgData name="Hibnes, Lisa" userId="904df7af-1738-4a20-b1c0-6b8b16e704eb" providerId="ADAL" clId="{6E3BB1E4-524D-56AC-AFFC-82DF5DD23FF9}" dt="2026-10-14T18:30:23.496" v="9" actId="478"/>
            <ac:picMkLst>
              <pc:docMk/>
              <pc:sldMasterMk cId="282162016" sldId="2147483648"/>
              <pc:sldLayoutMk cId="301251616" sldId="2147483650"/>
              <ac:picMk id="5" creationId="{E5FE83DB-FD27-1685-282C-04259EBDDE26}"/>
            </ac:picMkLst>
          </pc:picChg>
          <pc:picChg chg="add mod">
            <ac:chgData name="Hibnes, Lisa" userId="904df7af-1738-4a20-b1c0-6b8b16e704eb" providerId="ADAL" clId="{6E3BB1E4-524D-56AC-AFFC-82DF5DD23FF9}" dt="2026-10-14T18:31:34.369" v="22" actId="1076"/>
            <ac:picMkLst>
              <pc:docMk/>
              <pc:sldMasterMk cId="282162016" sldId="2147483648"/>
              <pc:sldLayoutMk cId="301251616" sldId="2147483650"/>
              <ac:picMk id="6" creationId="{9B309CA8-967D-1D8A-5B1E-4D65C5958A39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2:14.536" v="26"/>
          <pc:sldLayoutMkLst>
            <pc:docMk/>
            <pc:sldMasterMk cId="282162016" sldId="2147483648"/>
            <pc:sldLayoutMk cId="2844276047" sldId="2147483651"/>
          </pc:sldLayoutMkLst>
          <pc:picChg chg="del">
            <ac:chgData name="Hibnes, Lisa" userId="904df7af-1738-4a20-b1c0-6b8b16e704eb" providerId="ADAL" clId="{6E3BB1E4-524D-56AC-AFFC-82DF5DD23FF9}" dt="2026-10-14T18:31:56.388" v="23" actId="478"/>
            <ac:picMkLst>
              <pc:docMk/>
              <pc:sldMasterMk cId="282162016" sldId="2147483648"/>
              <pc:sldLayoutMk cId="2844276047" sldId="2147483651"/>
              <ac:picMk id="6" creationId="{25217270-D40E-3D95-2B72-0E4CAB760970}"/>
            </ac:picMkLst>
          </pc:picChg>
          <pc:picChg chg="add mod">
            <ac:chgData name="Hibnes, Lisa" userId="904df7af-1738-4a20-b1c0-6b8b16e704eb" providerId="ADAL" clId="{6E3BB1E4-524D-56AC-AFFC-82DF5DD23FF9}" dt="2026-10-14T18:32:14.536" v="26"/>
            <ac:picMkLst>
              <pc:docMk/>
              <pc:sldMasterMk cId="282162016" sldId="2147483648"/>
              <pc:sldLayoutMk cId="2844276047" sldId="2147483651"/>
              <ac:picMk id="7" creationId="{D9649212-D1C7-4352-B20A-0DA95D7E4E96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3:54.012" v="40"/>
          <pc:sldLayoutMkLst>
            <pc:docMk/>
            <pc:sldMasterMk cId="282162016" sldId="2147483648"/>
            <pc:sldLayoutMk cId="3122190341" sldId="2147483652"/>
          </pc:sldLayoutMkLst>
          <pc:picChg chg="del">
            <ac:chgData name="Hibnes, Lisa" userId="904df7af-1738-4a20-b1c0-6b8b16e704eb" providerId="ADAL" clId="{6E3BB1E4-524D-56AC-AFFC-82DF5DD23FF9}" dt="2026-10-14T18:33:35.150" v="37" actId="478"/>
            <ac:picMkLst>
              <pc:docMk/>
              <pc:sldMasterMk cId="282162016" sldId="2147483648"/>
              <pc:sldLayoutMk cId="3122190341" sldId="2147483652"/>
              <ac:picMk id="6" creationId="{F27FB80D-D937-D7E2-CBD0-4841EFAECA12}"/>
            </ac:picMkLst>
          </pc:picChg>
          <pc:picChg chg="add mod">
            <ac:chgData name="Hibnes, Lisa" userId="904df7af-1738-4a20-b1c0-6b8b16e704eb" providerId="ADAL" clId="{6E3BB1E4-524D-56AC-AFFC-82DF5DD23FF9}" dt="2026-10-14T18:33:54.012" v="40"/>
            <ac:picMkLst>
              <pc:docMk/>
              <pc:sldMasterMk cId="282162016" sldId="2147483648"/>
              <pc:sldLayoutMk cId="3122190341" sldId="2147483652"/>
              <ac:picMk id="7" creationId="{47A18022-E3F6-7CE4-449E-C4B4AEE3DDB0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5:07.243" v="53"/>
          <pc:sldLayoutMkLst>
            <pc:docMk/>
            <pc:sldMasterMk cId="282162016" sldId="2147483648"/>
            <pc:sldLayoutMk cId="1808276087" sldId="2147483653"/>
          </pc:sldLayoutMkLst>
          <pc:picChg chg="del">
            <ac:chgData name="Hibnes, Lisa" userId="904df7af-1738-4a20-b1c0-6b8b16e704eb" providerId="ADAL" clId="{6E3BB1E4-524D-56AC-AFFC-82DF5DD23FF9}" dt="2026-10-14T18:34:49.466" v="50" actId="478"/>
            <ac:picMkLst>
              <pc:docMk/>
              <pc:sldMasterMk cId="282162016" sldId="2147483648"/>
              <pc:sldLayoutMk cId="1808276087" sldId="2147483653"/>
              <ac:picMk id="6" creationId="{F3A6683D-3FA3-A934-3794-81328F2E1C32}"/>
            </ac:picMkLst>
          </pc:picChg>
          <pc:picChg chg="add mod">
            <ac:chgData name="Hibnes, Lisa" userId="904df7af-1738-4a20-b1c0-6b8b16e704eb" providerId="ADAL" clId="{6E3BB1E4-524D-56AC-AFFC-82DF5DD23FF9}" dt="2026-10-14T18:35:07.243" v="53"/>
            <ac:picMkLst>
              <pc:docMk/>
              <pc:sldMasterMk cId="282162016" sldId="2147483648"/>
              <pc:sldLayoutMk cId="1808276087" sldId="2147483653"/>
              <ac:picMk id="7" creationId="{DE9E16BA-ABD4-4C40-50D5-999087BC5C16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0:51.715" v="14"/>
          <pc:sldLayoutMkLst>
            <pc:docMk/>
            <pc:sldMasterMk cId="282162016" sldId="2147483648"/>
            <pc:sldLayoutMk cId="3382848528" sldId="2147483654"/>
          </pc:sldLayoutMkLst>
          <pc:picChg chg="del">
            <ac:chgData name="Hibnes, Lisa" userId="904df7af-1738-4a20-b1c0-6b8b16e704eb" providerId="ADAL" clId="{6E3BB1E4-524D-56AC-AFFC-82DF5DD23FF9}" dt="2026-10-14T18:30:21.180" v="8" actId="478"/>
            <ac:picMkLst>
              <pc:docMk/>
              <pc:sldMasterMk cId="282162016" sldId="2147483648"/>
              <pc:sldLayoutMk cId="3382848528" sldId="2147483654"/>
              <ac:picMk id="6" creationId="{BB52463B-7DA1-F0EB-656B-945656458946}"/>
            </ac:picMkLst>
          </pc:picChg>
          <pc:picChg chg="add mod">
            <ac:chgData name="Hibnes, Lisa" userId="904df7af-1738-4a20-b1c0-6b8b16e704eb" providerId="ADAL" clId="{6E3BB1E4-524D-56AC-AFFC-82DF5DD23FF9}" dt="2026-10-14T18:30:51.715" v="14"/>
            <ac:picMkLst>
              <pc:docMk/>
              <pc:sldMasterMk cId="282162016" sldId="2147483648"/>
              <pc:sldLayoutMk cId="3382848528" sldId="2147483654"/>
              <ac:picMk id="7" creationId="{C0A2C7DA-FEB5-BDF4-0DE5-9326BA8F6B5B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1:21.855" v="19"/>
          <pc:sldLayoutMkLst>
            <pc:docMk/>
            <pc:sldMasterMk cId="282162016" sldId="2147483648"/>
            <pc:sldLayoutMk cId="944277739" sldId="2147483659"/>
          </pc:sldLayoutMkLst>
          <pc:picChg chg="del">
            <ac:chgData name="Hibnes, Lisa" userId="904df7af-1738-4a20-b1c0-6b8b16e704eb" providerId="ADAL" clId="{6E3BB1E4-524D-56AC-AFFC-82DF5DD23FF9}" dt="2026-10-14T18:30:25.030" v="10" actId="478"/>
            <ac:picMkLst>
              <pc:docMk/>
              <pc:sldMasterMk cId="282162016" sldId="2147483648"/>
              <pc:sldLayoutMk cId="944277739" sldId="2147483659"/>
              <ac:picMk id="7" creationId="{801E552C-D981-3DD0-14DB-1AFDC595D56F}"/>
            </ac:picMkLst>
          </pc:picChg>
          <pc:picChg chg="add mod">
            <ac:chgData name="Hibnes, Lisa" userId="904df7af-1738-4a20-b1c0-6b8b16e704eb" providerId="ADAL" clId="{6E3BB1E4-524D-56AC-AFFC-82DF5DD23FF9}" dt="2026-10-14T18:31:21.855" v="19"/>
            <ac:picMkLst>
              <pc:docMk/>
              <pc:sldMasterMk cId="282162016" sldId="2147483648"/>
              <pc:sldLayoutMk cId="944277739" sldId="2147483659"/>
              <ac:picMk id="8" creationId="{4AC3CB79-78F1-2B04-00E9-9F16A297D056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1:10.800" v="18"/>
          <pc:sldLayoutMkLst>
            <pc:docMk/>
            <pc:sldMasterMk cId="282162016" sldId="2147483648"/>
            <pc:sldLayoutMk cId="2581198588" sldId="2147483664"/>
          </pc:sldLayoutMkLst>
          <pc:picChg chg="add mod">
            <ac:chgData name="Hibnes, Lisa" userId="904df7af-1738-4a20-b1c0-6b8b16e704eb" providerId="ADAL" clId="{6E3BB1E4-524D-56AC-AFFC-82DF5DD23FF9}" dt="2026-10-14T18:31:10.800" v="18"/>
            <ac:picMkLst>
              <pc:docMk/>
              <pc:sldMasterMk cId="282162016" sldId="2147483648"/>
              <pc:sldLayoutMk cId="2581198588" sldId="2147483664"/>
              <ac:picMk id="7" creationId="{753DD4E1-A3D1-DB5A-CD52-54AC8F62C600}"/>
            </ac:picMkLst>
          </pc:picChg>
          <pc:picChg chg="del">
            <ac:chgData name="Hibnes, Lisa" userId="904df7af-1738-4a20-b1c0-6b8b16e704eb" providerId="ADAL" clId="{6E3BB1E4-524D-56AC-AFFC-82DF5DD23FF9}" dt="2026-10-14T18:30:28.244" v="11" actId="478"/>
            <ac:picMkLst>
              <pc:docMk/>
              <pc:sldMasterMk cId="282162016" sldId="2147483648"/>
              <pc:sldLayoutMk cId="2581198588" sldId="2147483664"/>
              <ac:picMk id="10" creationId="{43B6E0DC-F77C-35D2-1D49-C9D39F72F4FA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2:47.176" v="34"/>
          <pc:sldLayoutMkLst>
            <pc:docMk/>
            <pc:sldMasterMk cId="282162016" sldId="2147483648"/>
            <pc:sldLayoutMk cId="3840387500" sldId="2147483667"/>
          </pc:sldLayoutMkLst>
          <pc:picChg chg="del">
            <ac:chgData name="Hibnes, Lisa" userId="904df7af-1738-4a20-b1c0-6b8b16e704eb" providerId="ADAL" clId="{6E3BB1E4-524D-56AC-AFFC-82DF5DD23FF9}" dt="2026-10-14T18:32:20.325" v="27" actId="478"/>
            <ac:picMkLst>
              <pc:docMk/>
              <pc:sldMasterMk cId="282162016" sldId="2147483648"/>
              <pc:sldLayoutMk cId="3840387500" sldId="2147483667"/>
              <ac:picMk id="5" creationId="{C8B4F2AF-9F4E-43F1-E107-A12925E8E392}"/>
            </ac:picMkLst>
          </pc:picChg>
          <pc:picChg chg="add mod">
            <ac:chgData name="Hibnes, Lisa" userId="904df7af-1738-4a20-b1c0-6b8b16e704eb" providerId="ADAL" clId="{6E3BB1E4-524D-56AC-AFFC-82DF5DD23FF9}" dt="2026-10-14T18:32:47.176" v="34"/>
            <ac:picMkLst>
              <pc:docMk/>
              <pc:sldMasterMk cId="282162016" sldId="2147483648"/>
              <pc:sldLayoutMk cId="3840387500" sldId="2147483667"/>
              <ac:picMk id="6" creationId="{AD23370A-3BE9-98EA-2696-74C252043B0A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2:54.533" v="35"/>
          <pc:sldLayoutMkLst>
            <pc:docMk/>
            <pc:sldMasterMk cId="282162016" sldId="2147483648"/>
            <pc:sldLayoutMk cId="1123017686" sldId="2147483668"/>
          </pc:sldLayoutMkLst>
          <pc:picChg chg="del">
            <ac:chgData name="Hibnes, Lisa" userId="904df7af-1738-4a20-b1c0-6b8b16e704eb" providerId="ADAL" clId="{6E3BB1E4-524D-56AC-AFFC-82DF5DD23FF9}" dt="2026-10-14T18:32:25.248" v="29" actId="478"/>
            <ac:picMkLst>
              <pc:docMk/>
              <pc:sldMasterMk cId="282162016" sldId="2147483648"/>
              <pc:sldLayoutMk cId="1123017686" sldId="2147483668"/>
              <ac:picMk id="7" creationId="{4C6443EC-208A-DA9E-C5A4-077DE1C01AD7}"/>
            </ac:picMkLst>
          </pc:picChg>
          <pc:picChg chg="add mod">
            <ac:chgData name="Hibnes, Lisa" userId="904df7af-1738-4a20-b1c0-6b8b16e704eb" providerId="ADAL" clId="{6E3BB1E4-524D-56AC-AFFC-82DF5DD23FF9}" dt="2026-10-14T18:32:54.533" v="35"/>
            <ac:picMkLst>
              <pc:docMk/>
              <pc:sldMasterMk cId="282162016" sldId="2147483648"/>
              <pc:sldLayoutMk cId="1123017686" sldId="2147483668"/>
              <ac:picMk id="8" creationId="{51A84574-6C32-652F-D594-3223E91E4C05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3:03.160" v="36"/>
          <pc:sldLayoutMkLst>
            <pc:docMk/>
            <pc:sldMasterMk cId="282162016" sldId="2147483648"/>
            <pc:sldLayoutMk cId="54679589" sldId="2147483669"/>
          </pc:sldLayoutMkLst>
          <pc:picChg chg="del">
            <ac:chgData name="Hibnes, Lisa" userId="904df7af-1738-4a20-b1c0-6b8b16e704eb" providerId="ADAL" clId="{6E3BB1E4-524D-56AC-AFFC-82DF5DD23FF9}" dt="2026-10-14T18:32:29.390" v="31" actId="478"/>
            <ac:picMkLst>
              <pc:docMk/>
              <pc:sldMasterMk cId="282162016" sldId="2147483648"/>
              <pc:sldLayoutMk cId="54679589" sldId="2147483669"/>
              <ac:picMk id="7" creationId="{2B8BBCF9-BB59-D959-DD87-B55586D13E92}"/>
            </ac:picMkLst>
          </pc:picChg>
          <pc:picChg chg="add mod">
            <ac:chgData name="Hibnes, Lisa" userId="904df7af-1738-4a20-b1c0-6b8b16e704eb" providerId="ADAL" clId="{6E3BB1E4-524D-56AC-AFFC-82DF5DD23FF9}" dt="2026-10-14T18:33:03.160" v="36"/>
            <ac:picMkLst>
              <pc:docMk/>
              <pc:sldMasterMk cId="282162016" sldId="2147483648"/>
              <pc:sldLayoutMk cId="54679589" sldId="2147483669"/>
              <ac:picMk id="8" creationId="{953BAB3D-0BB0-5EA6-5021-17404D9A2142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4:34.866" v="49"/>
          <pc:sldLayoutMkLst>
            <pc:docMk/>
            <pc:sldMasterMk cId="282162016" sldId="2147483648"/>
            <pc:sldLayoutMk cId="1221363143" sldId="2147483670"/>
          </pc:sldLayoutMkLst>
          <pc:picChg chg="del">
            <ac:chgData name="Hibnes, Lisa" userId="904df7af-1738-4a20-b1c0-6b8b16e704eb" providerId="ADAL" clId="{6E3BB1E4-524D-56AC-AFFC-82DF5DD23FF9}" dt="2026-10-14T18:33:59.672" v="41" actId="478"/>
            <ac:picMkLst>
              <pc:docMk/>
              <pc:sldMasterMk cId="282162016" sldId="2147483648"/>
              <pc:sldLayoutMk cId="1221363143" sldId="2147483670"/>
              <ac:picMk id="5" creationId="{0489098B-CD6D-9E04-4FB7-E5A08BBF88D9}"/>
            </ac:picMkLst>
          </pc:picChg>
          <pc:picChg chg="add mod">
            <ac:chgData name="Hibnes, Lisa" userId="904df7af-1738-4a20-b1c0-6b8b16e704eb" providerId="ADAL" clId="{6E3BB1E4-524D-56AC-AFFC-82DF5DD23FF9}" dt="2026-10-14T18:34:34.866" v="49"/>
            <ac:picMkLst>
              <pc:docMk/>
              <pc:sldMasterMk cId="282162016" sldId="2147483648"/>
              <pc:sldLayoutMk cId="1221363143" sldId="2147483670"/>
              <ac:picMk id="6" creationId="{082BF179-1DAF-227A-7AF7-275D4158D50B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4:27.220" v="48"/>
          <pc:sldLayoutMkLst>
            <pc:docMk/>
            <pc:sldMasterMk cId="282162016" sldId="2147483648"/>
            <pc:sldLayoutMk cId="1882616607" sldId="2147483671"/>
          </pc:sldLayoutMkLst>
          <pc:picChg chg="del">
            <ac:chgData name="Hibnes, Lisa" userId="904df7af-1738-4a20-b1c0-6b8b16e704eb" providerId="ADAL" clId="{6E3BB1E4-524D-56AC-AFFC-82DF5DD23FF9}" dt="2026-10-14T18:34:03.601" v="43" actId="478"/>
            <ac:picMkLst>
              <pc:docMk/>
              <pc:sldMasterMk cId="282162016" sldId="2147483648"/>
              <pc:sldLayoutMk cId="1882616607" sldId="2147483671"/>
              <ac:picMk id="7" creationId="{5D2AE5C1-B77D-93C6-52AA-1440FABD39F0}"/>
            </ac:picMkLst>
          </pc:picChg>
          <pc:picChg chg="add mod">
            <ac:chgData name="Hibnes, Lisa" userId="904df7af-1738-4a20-b1c0-6b8b16e704eb" providerId="ADAL" clId="{6E3BB1E4-524D-56AC-AFFC-82DF5DD23FF9}" dt="2026-10-14T18:34:27.220" v="48"/>
            <ac:picMkLst>
              <pc:docMk/>
              <pc:sldMasterMk cId="282162016" sldId="2147483648"/>
              <pc:sldLayoutMk cId="1882616607" sldId="2147483671"/>
              <ac:picMk id="8" creationId="{1B9A5B4F-9BB5-611C-1B1D-C7D917457A63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4:19.542" v="47"/>
          <pc:sldLayoutMkLst>
            <pc:docMk/>
            <pc:sldMasterMk cId="282162016" sldId="2147483648"/>
            <pc:sldLayoutMk cId="2575575406" sldId="2147483672"/>
          </pc:sldLayoutMkLst>
          <pc:picChg chg="del">
            <ac:chgData name="Hibnes, Lisa" userId="904df7af-1738-4a20-b1c0-6b8b16e704eb" providerId="ADAL" clId="{6E3BB1E4-524D-56AC-AFFC-82DF5DD23FF9}" dt="2026-10-14T18:34:07.697" v="45" actId="478"/>
            <ac:picMkLst>
              <pc:docMk/>
              <pc:sldMasterMk cId="282162016" sldId="2147483648"/>
              <pc:sldLayoutMk cId="2575575406" sldId="2147483672"/>
              <ac:picMk id="7" creationId="{512BE689-9C65-5D3C-AC3D-456AA1544C06}"/>
            </ac:picMkLst>
          </pc:picChg>
          <pc:picChg chg="add mod">
            <ac:chgData name="Hibnes, Lisa" userId="904df7af-1738-4a20-b1c0-6b8b16e704eb" providerId="ADAL" clId="{6E3BB1E4-524D-56AC-AFFC-82DF5DD23FF9}" dt="2026-10-14T18:34:19.542" v="47"/>
            <ac:picMkLst>
              <pc:docMk/>
              <pc:sldMasterMk cId="282162016" sldId="2147483648"/>
              <pc:sldLayoutMk cId="2575575406" sldId="2147483672"/>
              <ac:picMk id="8" creationId="{8206CA37-C004-4D6A-E166-7B3AB129F884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5:44.638" v="62"/>
          <pc:sldLayoutMkLst>
            <pc:docMk/>
            <pc:sldMasterMk cId="282162016" sldId="2147483648"/>
            <pc:sldLayoutMk cId="3657749853" sldId="2147483673"/>
          </pc:sldLayoutMkLst>
          <pc:picChg chg="del">
            <ac:chgData name="Hibnes, Lisa" userId="904df7af-1738-4a20-b1c0-6b8b16e704eb" providerId="ADAL" clId="{6E3BB1E4-524D-56AC-AFFC-82DF5DD23FF9}" dt="2026-10-14T18:35:14.596" v="54" actId="478"/>
            <ac:picMkLst>
              <pc:docMk/>
              <pc:sldMasterMk cId="282162016" sldId="2147483648"/>
              <pc:sldLayoutMk cId="3657749853" sldId="2147483673"/>
              <ac:picMk id="5" creationId="{418B2816-DED2-086F-10E3-C9457A3E334C}"/>
            </ac:picMkLst>
          </pc:picChg>
          <pc:picChg chg="add mod">
            <ac:chgData name="Hibnes, Lisa" userId="904df7af-1738-4a20-b1c0-6b8b16e704eb" providerId="ADAL" clId="{6E3BB1E4-524D-56AC-AFFC-82DF5DD23FF9}" dt="2026-10-14T18:35:44.638" v="62"/>
            <ac:picMkLst>
              <pc:docMk/>
              <pc:sldMasterMk cId="282162016" sldId="2147483648"/>
              <pc:sldLayoutMk cId="3657749853" sldId="2147483673"/>
              <ac:picMk id="6" creationId="{58B8675C-57E5-F8A1-F8E5-84A27DFE28FB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5:36.613" v="61"/>
          <pc:sldLayoutMkLst>
            <pc:docMk/>
            <pc:sldMasterMk cId="282162016" sldId="2147483648"/>
            <pc:sldLayoutMk cId="512383235" sldId="2147483674"/>
          </pc:sldLayoutMkLst>
          <pc:picChg chg="del">
            <ac:chgData name="Hibnes, Lisa" userId="904df7af-1738-4a20-b1c0-6b8b16e704eb" providerId="ADAL" clId="{6E3BB1E4-524D-56AC-AFFC-82DF5DD23FF9}" dt="2026-10-14T18:35:17.715" v="56" actId="478"/>
            <ac:picMkLst>
              <pc:docMk/>
              <pc:sldMasterMk cId="282162016" sldId="2147483648"/>
              <pc:sldLayoutMk cId="512383235" sldId="2147483674"/>
              <ac:picMk id="7" creationId="{BFBF689C-7559-5BE2-9C33-53F32336EEC1}"/>
            </ac:picMkLst>
          </pc:picChg>
          <pc:picChg chg="add mod">
            <ac:chgData name="Hibnes, Lisa" userId="904df7af-1738-4a20-b1c0-6b8b16e704eb" providerId="ADAL" clId="{6E3BB1E4-524D-56AC-AFFC-82DF5DD23FF9}" dt="2026-10-14T18:35:36.613" v="61"/>
            <ac:picMkLst>
              <pc:docMk/>
              <pc:sldMasterMk cId="282162016" sldId="2147483648"/>
              <pc:sldLayoutMk cId="512383235" sldId="2147483674"/>
              <ac:picMk id="8" creationId="{E119FF39-F8C9-9712-C1E3-7385F0DBBCFD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5:28.109" v="60"/>
          <pc:sldLayoutMkLst>
            <pc:docMk/>
            <pc:sldMasterMk cId="282162016" sldId="2147483648"/>
            <pc:sldLayoutMk cId="1094423255" sldId="2147483675"/>
          </pc:sldLayoutMkLst>
          <pc:picChg chg="del">
            <ac:chgData name="Hibnes, Lisa" userId="904df7af-1738-4a20-b1c0-6b8b16e704eb" providerId="ADAL" clId="{6E3BB1E4-524D-56AC-AFFC-82DF5DD23FF9}" dt="2026-10-14T18:35:20.364" v="58" actId="478"/>
            <ac:picMkLst>
              <pc:docMk/>
              <pc:sldMasterMk cId="282162016" sldId="2147483648"/>
              <pc:sldLayoutMk cId="1094423255" sldId="2147483675"/>
              <ac:picMk id="7" creationId="{1D5E8521-ABB5-8662-B7CB-9EA3EB77BAB7}"/>
            </ac:picMkLst>
          </pc:picChg>
          <pc:picChg chg="add mod">
            <ac:chgData name="Hibnes, Lisa" userId="904df7af-1738-4a20-b1c0-6b8b16e704eb" providerId="ADAL" clId="{6E3BB1E4-524D-56AC-AFFC-82DF5DD23FF9}" dt="2026-10-14T18:35:28.109" v="60"/>
            <ac:picMkLst>
              <pc:docMk/>
              <pc:sldMasterMk cId="282162016" sldId="2147483648"/>
              <pc:sldLayoutMk cId="1094423255" sldId="2147483675"/>
              <ac:picMk id="8" creationId="{EBDFBD5A-0C62-224D-1A32-928637B88CF8}"/>
            </ac:picMkLst>
          </pc:picChg>
        </pc:sldLayoutChg>
        <pc:sldLayoutChg chg="addSp delSp modSp mod">
          <pc:chgData name="Hibnes, Lisa" userId="904df7af-1738-4a20-b1c0-6b8b16e704eb" providerId="ADAL" clId="{6E3BB1E4-524D-56AC-AFFC-82DF5DD23FF9}" dt="2026-10-14T18:30:13.569" v="7"/>
          <pc:sldLayoutMkLst>
            <pc:docMk/>
            <pc:sldMasterMk cId="282162016" sldId="2147483648"/>
            <pc:sldLayoutMk cId="29135469" sldId="2147483676"/>
          </pc:sldLayoutMkLst>
          <pc:picChg chg="add mod">
            <ac:chgData name="Hibnes, Lisa" userId="904df7af-1738-4a20-b1c0-6b8b16e704eb" providerId="ADAL" clId="{6E3BB1E4-524D-56AC-AFFC-82DF5DD23FF9}" dt="2026-10-14T18:30:13.569" v="7"/>
            <ac:picMkLst>
              <pc:docMk/>
              <pc:sldMasterMk cId="282162016" sldId="2147483648"/>
              <pc:sldLayoutMk cId="29135469" sldId="2147483676"/>
              <ac:picMk id="5" creationId="{F9B4F321-5222-3DA4-68AB-15F60E59E82C}"/>
            </ac:picMkLst>
          </pc:picChg>
          <pc:picChg chg="del">
            <ac:chgData name="Hibnes, Lisa" userId="904df7af-1738-4a20-b1c0-6b8b16e704eb" providerId="ADAL" clId="{6E3BB1E4-524D-56AC-AFFC-82DF5DD23FF9}" dt="2026-10-14T18:29:57.002" v="4" actId="478"/>
            <ac:picMkLst>
              <pc:docMk/>
              <pc:sldMasterMk cId="282162016" sldId="2147483648"/>
              <pc:sldLayoutMk cId="29135469" sldId="2147483676"/>
              <ac:picMk id="6" creationId="{6BF1926F-EAC0-C31D-9862-5EF9A4E5B8E9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D4D962-436F-25AB-8825-3C553B7412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42CAF6-CCA7-6949-AA67-D122B86A84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387E0F-FABE-6F48-B08C-24D98D959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913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B4F321-5222-3DA4-68AB-15F60E59E8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42CAF6-CCA7-6949-AA67-D122B86A84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387E0F-FABE-6F48-B08C-24D98D959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5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A2C7DA-FEB5-BDF4-0DE5-9326BA8F6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2B22CF-E5E1-E447-8ACC-302D7D060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3BC3FB-C5C0-7B4D-B0DC-03AAA0B0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A564-3BC0-2B43-AFB5-9925156566F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27B774-2F33-EE45-BC79-B2405920A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48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B309CA8-967D-1D8A-5B1E-4D65C5958A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DF2F54-B98D-5849-B034-1B6538918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70C21-5833-F54C-9EB8-D44B57B7E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42689"/>
          </a:xfrm>
        </p:spPr>
        <p:txBody>
          <a:bodyPr/>
          <a:lstStyle>
            <a:lvl1pPr>
              <a:defRPr b="1" i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EE774-ECA9-2442-8407-C9F33C42B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A564-3BC0-2B43-AFB5-9925156566F6}" type="datetimeFigureOut">
              <a:rPr lang="en-US" smtClean="0"/>
              <a:t>10/14/26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1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AC3CB79-78F1-2B04-00E9-9F16A297D0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2C1FB8-4F80-0940-838C-E826BA7F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45665-702F-E243-B799-0F7BE8AC39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DD2D77-9192-1B4C-A515-633BB2FDA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8231E-6A01-2546-9F88-18E4BD21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AF866-A3DD-BC4E-9810-B9FB61780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77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3DD4E1-A3D1-DB5A-CD52-54AC8F62C6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9B7766-664C-0B49-9315-5EBF973F5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087041-6925-9A45-8D2D-6847A005FA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7A2C0-FD84-5D49-871E-6E3F2346A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4DB3E-20F9-154A-BC54-8D79F85A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46FF3-58A9-AE4F-A56C-D9744E02B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9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649212-D1C7-4352-B20A-0DA95D7E4E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819452-AC92-0E4F-98D3-44E9886A4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043FC2-C590-E04F-ADC3-3B5F21493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27242-FFF7-6741-8917-854578C7F4B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C65BD5-531F-C745-BC42-FF1B9F941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76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23370A-3BE9-98EA-2696-74C252043B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048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DF2F54-B98D-5849-B034-1B6538918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70C21-5833-F54C-9EB8-D44B57B7E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42689"/>
          </a:xfrm>
        </p:spPr>
        <p:txBody>
          <a:bodyPr/>
          <a:lstStyle>
            <a:lvl1pPr>
              <a:defRPr b="1" i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EE774-ECA9-2442-8407-C9F33C42B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A564-3BC0-2B43-AFB5-9925156566F6}" type="datetimeFigureOut">
              <a:rPr lang="en-US" smtClean="0"/>
              <a:t>10/14/26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387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A84574-6C32-652F-D594-3223E91E4C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2C1FB8-4F80-0940-838C-E826BA7F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45665-702F-E243-B799-0F7BE8AC39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DD2D77-9192-1B4C-A515-633BB2FDA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8231E-6A01-2546-9F88-18E4BD21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AF866-A3DD-BC4E-9810-B9FB61780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17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53BAB3D-0BB0-5EA6-5021-17404D9A21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9B7766-664C-0B49-9315-5EBF973F5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087041-6925-9A45-8D2D-6847A005FA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7A2C0-FD84-5D49-871E-6E3F2346A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4DB3E-20F9-154A-BC54-8D79F85A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46FF3-58A9-AE4F-A56C-D9744E02B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7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7A18022-E3F6-7CE4-449E-C4B4AEE3DD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68F36-B13E-664D-BBB7-AF6F03DD6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B39C33-7390-264D-9343-E3BDC447B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A564-3BC0-2B43-AFB5-9925156566F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F579EB-7982-6843-B908-B30C53F32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90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2BF179-1DAF-227A-7AF7-275D4158D5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DF2F54-B98D-5849-B034-1B6538918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70C21-5833-F54C-9EB8-D44B57B7E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42689"/>
          </a:xfrm>
        </p:spPr>
        <p:txBody>
          <a:bodyPr/>
          <a:lstStyle>
            <a:lvl1pPr>
              <a:defRPr b="1" i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EE774-ECA9-2442-8407-C9F33C42B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A564-3BC0-2B43-AFB5-9925156566F6}" type="datetimeFigureOut">
              <a:rPr lang="en-US" smtClean="0"/>
              <a:t>10/14/26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363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B9A5B4F-9BB5-611C-1B1D-C7D917457A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2C1FB8-4F80-0940-838C-E826BA7F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45665-702F-E243-B799-0F7BE8AC39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DD2D77-9192-1B4C-A515-633BB2FDA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8231E-6A01-2546-9F88-18E4BD21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AF866-A3DD-BC4E-9810-B9FB61780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616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206CA37-C004-4D6A-E166-7B3AB129F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9B7766-664C-0B49-9315-5EBF973F5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087041-6925-9A45-8D2D-6847A005FA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7A2C0-FD84-5D49-871E-6E3F2346A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4DB3E-20F9-154A-BC54-8D79F85A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46FF3-58A9-AE4F-A56C-D9744E02B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75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E9E16BA-ABD4-4C40-50D5-999087BC5C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982C58-B5B4-2B42-8E96-878E67449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D7A4D1-EAAE-DF4F-90EC-C49AD15F7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A564-3BC0-2B43-AFB5-9925156566F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2FE6B2-7BB2-E14C-B56A-6A161A951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76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B8675C-57E5-F8A1-F8E5-84A27DFE28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DF2F54-B98D-5849-B034-1B6538918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70C21-5833-F54C-9EB8-D44B57B7E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42689"/>
          </a:xfrm>
        </p:spPr>
        <p:txBody>
          <a:bodyPr/>
          <a:lstStyle>
            <a:lvl1pPr>
              <a:defRPr b="1" i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EE774-ECA9-2442-8407-C9F33C42B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7A564-3BC0-2B43-AFB5-9925156566F6}" type="datetimeFigureOut">
              <a:rPr lang="en-US" smtClean="0"/>
              <a:t>10/14/26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49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119FF39-F8C9-9712-C1E3-7385F0DBB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2C1FB8-4F80-0940-838C-E826BA7F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45665-702F-E243-B799-0F7BE8AC39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DD2D77-9192-1B4C-A515-633BB2FDA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8231E-6A01-2546-9F88-18E4BD21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AF866-A3DD-BC4E-9810-B9FB61780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83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DFBD5A-0C62-224D-1A32-928637B88C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9B7766-664C-0B49-9315-5EBF973F5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087041-6925-9A45-8D2D-6847A005FA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7A2C0-FD84-5D49-871E-6E3F2346A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4DB3E-20F9-154A-BC54-8D79F85A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902A-FFDB-A44E-B811-7A420DD60211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46FF3-58A9-AE4F-A56C-D9744E02B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23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104EE2-7247-3B4E-90B6-BB7F3B295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D4A5D-99FA-474C-A49A-02C69A3AA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3E0EE-BD81-CB4D-AF2D-F0DA0972B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7A564-3BC0-2B43-AFB5-9925156566F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609F7-EBDC-7E4D-9008-141EC35E06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B90CC-65C5-B147-B398-B1B255D4B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27242-FFF7-6741-8917-854578C7F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2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6" r:id="rId2"/>
    <p:sldLayoutId id="2147483654" r:id="rId3"/>
    <p:sldLayoutId id="2147483650" r:id="rId4"/>
    <p:sldLayoutId id="2147483659" r:id="rId5"/>
    <p:sldLayoutId id="2147483664" r:id="rId6"/>
    <p:sldLayoutId id="2147483651" r:id="rId7"/>
    <p:sldLayoutId id="2147483667" r:id="rId8"/>
    <p:sldLayoutId id="2147483668" r:id="rId9"/>
    <p:sldLayoutId id="2147483669" r:id="rId10"/>
    <p:sldLayoutId id="2147483652" r:id="rId11"/>
    <p:sldLayoutId id="2147483670" r:id="rId12"/>
    <p:sldLayoutId id="2147483671" r:id="rId13"/>
    <p:sldLayoutId id="2147483672" r:id="rId14"/>
    <p:sldLayoutId id="2147483653" r:id="rId15"/>
    <p:sldLayoutId id="2147483673" r:id="rId16"/>
    <p:sldLayoutId id="2147483674" r:id="rId17"/>
    <p:sldLayoutId id="214748367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accent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accent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26993-52B2-A046-AE7D-CBBAA96FB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7E138-C4F1-0A49-B6B1-74538D1DCF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640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0FA48-7339-F482-1305-2E6FC56D93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D937F3-1140-F185-0EB3-85F7BB899A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8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5DD14-73E0-7D45-AAA9-608652A1A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657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A2CF8-B568-874A-9B68-9804FFAE1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06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5E54E-C0B0-4A45-962E-754511BC1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56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68A3E-5C79-9748-B8C1-A53F0F32F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27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TU-Montana Technological University Colors">
      <a:dk1>
        <a:srgbClr val="000000"/>
      </a:dk1>
      <a:lt1>
        <a:srgbClr val="FFFFFF"/>
      </a:lt1>
      <a:dk2>
        <a:srgbClr val="ADAAA5"/>
      </a:dk2>
      <a:lt2>
        <a:srgbClr val="606260"/>
      </a:lt2>
      <a:accent1>
        <a:srgbClr val="204E33"/>
      </a:accent1>
      <a:accent2>
        <a:srgbClr val="8A4D38"/>
      </a:accent2>
      <a:accent3>
        <a:srgbClr val="758E51"/>
      </a:accent3>
      <a:accent4>
        <a:srgbClr val="5F7D88"/>
      </a:accent4>
      <a:accent5>
        <a:srgbClr val="25314A"/>
      </a:accent5>
      <a:accent6>
        <a:srgbClr val="C4AE8A"/>
      </a:accent6>
      <a:hlink>
        <a:srgbClr val="70B849"/>
      </a:hlink>
      <a:folHlink>
        <a:srgbClr val="70B84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TU-PowerPoint-Template" id="{8B11B884-4AD4-1546-A172-4FCDC7961D06}" vid="{4694931A-A3FE-864C-AE26-2C933723E4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</TotalTime>
  <Words>0</Words>
  <Application>Microsoft Macintosh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Lisa</dc:creator>
  <cp:lastModifiedBy>Hibnes, Lisa</cp:lastModifiedBy>
  <cp:revision>6</cp:revision>
  <dcterms:created xsi:type="dcterms:W3CDTF">2020-09-22T17:22:01Z</dcterms:created>
  <dcterms:modified xsi:type="dcterms:W3CDTF">2026-10-14T18:35:47Z</dcterms:modified>
</cp:coreProperties>
</file>