
<file path=[Content_Types].xml><?xml version="1.0" encoding="utf-8"?>
<Types xmlns="http://schemas.openxmlformats.org/package/2006/content-types">
  <Default Extension="jpeg" ContentType="image/jpeg"/>
  <Default Extension="mp4" ContentType="video/mp4"/>
  <Default Extension="png" ContentType="image/png"/>
  <Default Extension="rels" ContentType="application/vnd.openxmlformats-package.relationships+xml"/>
  <Default Extension="svg" ContentType="image/svg+xml"/>
  <Default Extension="vtt" ContentType="text/vt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973" r:id="rId4"/>
  </p:sldMasterIdLst>
  <p:notesMasterIdLst>
    <p:notesMasterId r:id="rId33"/>
  </p:notesMasterIdLst>
  <p:handoutMasterIdLst>
    <p:handoutMasterId r:id="rId34"/>
  </p:handoutMasterIdLst>
  <p:sldIdLst>
    <p:sldId id="344" r:id="rId5"/>
    <p:sldId id="343" r:id="rId6"/>
    <p:sldId id="370" r:id="rId7"/>
    <p:sldId id="348" r:id="rId8"/>
    <p:sldId id="347" r:id="rId9"/>
    <p:sldId id="353" r:id="rId10"/>
    <p:sldId id="354" r:id="rId11"/>
    <p:sldId id="267" r:id="rId12"/>
    <p:sldId id="266" r:id="rId13"/>
    <p:sldId id="268" r:id="rId14"/>
    <p:sldId id="349" r:id="rId15"/>
    <p:sldId id="350" r:id="rId16"/>
    <p:sldId id="368" r:id="rId17"/>
    <p:sldId id="367" r:id="rId18"/>
    <p:sldId id="352" r:id="rId19"/>
    <p:sldId id="355" r:id="rId20"/>
    <p:sldId id="357" r:id="rId21"/>
    <p:sldId id="358" r:id="rId22"/>
    <p:sldId id="356" r:id="rId23"/>
    <p:sldId id="359" r:id="rId24"/>
    <p:sldId id="360" r:id="rId25"/>
    <p:sldId id="362" r:id="rId26"/>
    <p:sldId id="363" r:id="rId27"/>
    <p:sldId id="364" r:id="rId28"/>
    <p:sldId id="366" r:id="rId29"/>
    <p:sldId id="365" r:id="rId30"/>
    <p:sldId id="369" r:id="rId31"/>
    <p:sldId id="371" r:id="rId32"/>
  </p:sldIdLst>
  <p:sldSz cx="12192000" cy="6858000"/>
  <p:notesSz cx="6858000" cy="9144000"/>
  <p:defaultTextStyle>
    <a:defPPr>
      <a:defRPr lang="en-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Creating Accessible Forms" id="{3B00BD6F-BECA-4910-B71B-9780A4591B3B}">
          <p14:sldIdLst>
            <p14:sldId id="344"/>
          </p14:sldIdLst>
        </p14:section>
        <p14:section name="Types of Forms" id="{61A7A0DA-65DD-4A40-B5CC-39B960312F1A}">
          <p14:sldIdLst>
            <p14:sldId id="343"/>
            <p14:sldId id="370"/>
            <p14:sldId id="348"/>
            <p14:sldId id="347"/>
          </p14:sldIdLst>
        </p14:section>
        <p14:section name="Labels and Accessible Names" id="{0D23D359-BAA8-4571-9F85-3C0E173DB456}">
          <p14:sldIdLst>
            <p14:sldId id="353"/>
            <p14:sldId id="354"/>
            <p14:sldId id="267"/>
            <p14:sldId id="266"/>
            <p14:sldId id="268"/>
          </p14:sldIdLst>
        </p14:section>
        <p14:section name="Color Contrast" id="{5142BBCC-25F4-42B0-B186-68101127B408}">
          <p14:sldIdLst>
            <p14:sldId id="349"/>
            <p14:sldId id="350"/>
            <p14:sldId id="368"/>
            <p14:sldId id="367"/>
            <p14:sldId id="352"/>
            <p14:sldId id="355"/>
          </p14:sldIdLst>
        </p14:section>
        <p14:section name="Field Grouping" id="{211759AF-6DF3-499B-9306-707730EF5BAB}">
          <p14:sldIdLst>
            <p14:sldId id="357"/>
            <p14:sldId id="358"/>
            <p14:sldId id="356"/>
          </p14:sldIdLst>
        </p14:section>
        <p14:section name="Importance of Autocomplete" id="{20CF0AFD-7E10-4211-8817-FABC5F0BA1C0}">
          <p14:sldIdLst>
            <p14:sldId id="359"/>
            <p14:sldId id="360"/>
            <p14:sldId id="362"/>
          </p14:sldIdLst>
        </p14:section>
        <p14:section name="Form Validation/Error Handling" id="{9CA9ABCC-F9C4-4063-B8EC-914CE3A6ED31}">
          <p14:sldIdLst>
            <p14:sldId id="363"/>
            <p14:sldId id="364"/>
            <p14:sldId id="366"/>
            <p14:sldId id="365"/>
            <p14:sldId id="369"/>
            <p14:sldId id="371"/>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F7F7F"/>
    <a:srgbClr val="C00000"/>
    <a:srgbClr val="FF0000"/>
    <a:srgbClr val="FFFFFF"/>
    <a:srgbClr val="D2BAD2"/>
    <a:srgbClr val="2F62D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C8D20D4-1EA5-4258-866A-B687C1A22E7D}" v="93" dt="2026-07-14T17:55:50.50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42"/>
    <p:restoredTop sz="94667"/>
  </p:normalViewPr>
  <p:slideViewPr>
    <p:cSldViewPr snapToGrid="0">
      <p:cViewPr varScale="1">
        <p:scale>
          <a:sx n="78" d="100"/>
          <a:sy n="78" d="100"/>
        </p:scale>
        <p:origin x="850" y="62"/>
      </p:cViewPr>
      <p:guideLst/>
    </p:cSldViewPr>
  </p:slideViewPr>
  <p:notesTextViewPr>
    <p:cViewPr>
      <p:scale>
        <a:sx n="3" d="2"/>
        <a:sy n="3" d="2"/>
      </p:scale>
      <p:origin x="0" y="0"/>
    </p:cViewPr>
  </p:notesTextViewPr>
  <p:notesViewPr>
    <p:cSldViewPr snapToGrid="0">
      <p:cViewPr varScale="1">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microsoft.com/office/2016/11/relationships/changesInfo" Target="changesInfos/changesInfo1.xml"/><Relationship Id="rId21" Type="http://schemas.openxmlformats.org/officeDocument/2006/relationships/slide" Target="slides/slide17.xml"/><Relationship Id="rId34" Type="http://schemas.openxmlformats.org/officeDocument/2006/relationships/handoutMaster" Target="handoutMasters/handout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notesMaster" Target="notesMasters/notesMaster1.xml"/><Relationship Id="rId38"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theme" Target="theme/theme1.xml"/><Relationship Id="rId40"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presProps" Target="presProps.xml"/><Relationship Id="rId8" Type="http://schemas.openxmlformats.org/officeDocument/2006/relationships/slide" Target="slides/slide4.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eremy Gonzales (US)" userId="0cee1896-ced1-4dcd-8be0-d147a5ff83e7" providerId="ADAL" clId="{BC1B4AF6-03E6-49E2-8790-B14204912A65}"/>
    <pc:docChg chg="undo redo custSel addSld delSld modSld sldOrd addSection delSection modSection">
      <pc:chgData name="Jeremy Gonzales (US)" userId="0cee1896-ced1-4dcd-8be0-d147a5ff83e7" providerId="ADAL" clId="{BC1B4AF6-03E6-49E2-8790-B14204912A65}" dt="2026-07-14T17:55:50.501" v="11815" actId="20577"/>
      <pc:docMkLst>
        <pc:docMk/>
      </pc:docMkLst>
      <pc:sldChg chg="modSp mod ord">
        <pc:chgData name="Jeremy Gonzales (US)" userId="0cee1896-ced1-4dcd-8be0-d147a5ff83e7" providerId="ADAL" clId="{BC1B4AF6-03E6-49E2-8790-B14204912A65}" dt="2026-07-14T17:22:41.570" v="11573" actId="21"/>
        <pc:sldMkLst>
          <pc:docMk/>
          <pc:sldMk cId="3631725583" sldId="266"/>
        </pc:sldMkLst>
        <pc:spChg chg="mod">
          <ac:chgData name="Jeremy Gonzales (US)" userId="0cee1896-ced1-4dcd-8be0-d147a5ff83e7" providerId="ADAL" clId="{BC1B4AF6-03E6-49E2-8790-B14204912A65}" dt="2026-07-14T17:20:04.182" v="11542" actId="1076"/>
          <ac:spMkLst>
            <pc:docMk/>
            <pc:sldMk cId="3631725583" sldId="266"/>
            <ac:spMk id="7" creationId="{061441BD-9DAB-389E-8AD2-B24061FE3ACF}"/>
          </ac:spMkLst>
        </pc:spChg>
        <pc:spChg chg="mod">
          <ac:chgData name="Jeremy Gonzales (US)" userId="0cee1896-ced1-4dcd-8be0-d147a5ff83e7" providerId="ADAL" clId="{BC1B4AF6-03E6-49E2-8790-B14204912A65}" dt="2026-07-14T17:22:41.570" v="11573" actId="21"/>
          <ac:spMkLst>
            <pc:docMk/>
            <pc:sldMk cId="3631725583" sldId="266"/>
            <ac:spMk id="10" creationId="{95D55DC9-85B8-D31D-A73E-92D07746AFD1}"/>
          </ac:spMkLst>
        </pc:spChg>
      </pc:sldChg>
      <pc:sldChg chg="modSp mod">
        <pc:chgData name="Jeremy Gonzales (US)" userId="0cee1896-ced1-4dcd-8be0-d147a5ff83e7" providerId="ADAL" clId="{BC1B4AF6-03E6-49E2-8790-B14204912A65}" dt="2026-07-14T17:28:39.781" v="11724" actId="20577"/>
        <pc:sldMkLst>
          <pc:docMk/>
          <pc:sldMk cId="146650077" sldId="267"/>
        </pc:sldMkLst>
        <pc:spChg chg="mod">
          <ac:chgData name="Jeremy Gonzales (US)" userId="0cee1896-ced1-4dcd-8be0-d147a5ff83e7" providerId="ADAL" clId="{BC1B4AF6-03E6-49E2-8790-B14204912A65}" dt="2026-07-14T17:20:41.659" v="11545" actId="1076"/>
          <ac:spMkLst>
            <pc:docMk/>
            <pc:sldMk cId="146650077" sldId="267"/>
            <ac:spMk id="2" creationId="{2E705371-FD3F-A48A-3280-CFB4BA4D4B33}"/>
          </ac:spMkLst>
        </pc:spChg>
        <pc:spChg chg="mod">
          <ac:chgData name="Jeremy Gonzales (US)" userId="0cee1896-ced1-4dcd-8be0-d147a5ff83e7" providerId="ADAL" clId="{BC1B4AF6-03E6-49E2-8790-B14204912A65}" dt="2026-07-14T17:28:39.781" v="11724" actId="20577"/>
          <ac:spMkLst>
            <pc:docMk/>
            <pc:sldMk cId="146650077" sldId="267"/>
            <ac:spMk id="10" creationId="{B9120C63-D2A9-488C-35B0-A092AEA038FF}"/>
          </ac:spMkLst>
        </pc:spChg>
      </pc:sldChg>
      <pc:sldChg chg="modSp">
        <pc:chgData name="Jeremy Gonzales (US)" userId="0cee1896-ced1-4dcd-8be0-d147a5ff83e7" providerId="ADAL" clId="{BC1B4AF6-03E6-49E2-8790-B14204912A65}" dt="2026-07-14T17:35:06.515" v="11725" actId="20577"/>
        <pc:sldMkLst>
          <pc:docMk/>
          <pc:sldMk cId="2162835770" sldId="268"/>
        </pc:sldMkLst>
        <pc:spChg chg="mod">
          <ac:chgData name="Jeremy Gonzales (US)" userId="0cee1896-ced1-4dcd-8be0-d147a5ff83e7" providerId="ADAL" clId="{BC1B4AF6-03E6-49E2-8790-B14204912A65}" dt="2026-07-14T17:35:06.515" v="11725" actId="20577"/>
          <ac:spMkLst>
            <pc:docMk/>
            <pc:sldMk cId="2162835770" sldId="268"/>
            <ac:spMk id="2" creationId="{FE0C2B49-8577-9A3B-2F72-12E5C30E2BB7}"/>
          </ac:spMkLst>
        </pc:spChg>
      </pc:sldChg>
      <pc:sldChg chg="modSp mod">
        <pc:chgData name="Jeremy Gonzales (US)" userId="0cee1896-ced1-4dcd-8be0-d147a5ff83e7" providerId="ADAL" clId="{BC1B4AF6-03E6-49E2-8790-B14204912A65}" dt="2026-07-14T17:11:53.510" v="11498" actId="1036"/>
        <pc:sldMkLst>
          <pc:docMk/>
          <pc:sldMk cId="3525022943" sldId="347"/>
        </pc:sldMkLst>
        <pc:picChg chg="mod">
          <ac:chgData name="Jeremy Gonzales (US)" userId="0cee1896-ced1-4dcd-8be0-d147a5ff83e7" providerId="ADAL" clId="{BC1B4AF6-03E6-49E2-8790-B14204912A65}" dt="2026-07-14T17:11:53.510" v="11498" actId="1036"/>
          <ac:picMkLst>
            <pc:docMk/>
            <pc:sldMk cId="3525022943" sldId="347"/>
            <ac:picMk id="13" creationId="{110CA745-118A-893B-2F3B-345296D0AB6B}"/>
          </ac:picMkLst>
        </pc:picChg>
      </pc:sldChg>
      <pc:sldChg chg="addSp modSp add mod ord modAnim">
        <pc:chgData name="Jeremy Gonzales (US)" userId="0cee1896-ced1-4dcd-8be0-d147a5ff83e7" providerId="ADAL" clId="{BC1B4AF6-03E6-49E2-8790-B14204912A65}" dt="2026-07-14T17:10:17.463" v="11484" actId="20577"/>
        <pc:sldMkLst>
          <pc:docMk/>
          <pc:sldMk cId="3677305015" sldId="348"/>
        </pc:sldMkLst>
        <pc:spChg chg="mod ord">
          <ac:chgData name="Jeremy Gonzales (US)" userId="0cee1896-ced1-4dcd-8be0-d147a5ff83e7" providerId="ADAL" clId="{BC1B4AF6-03E6-49E2-8790-B14204912A65}" dt="2026-07-14T17:10:17.463" v="11484" actId="20577"/>
          <ac:spMkLst>
            <pc:docMk/>
            <pc:sldMk cId="3677305015" sldId="348"/>
            <ac:spMk id="5" creationId="{84DD8CCD-1155-09AF-882C-A15E58779949}"/>
          </ac:spMkLst>
        </pc:spChg>
      </pc:sldChg>
      <pc:sldChg chg="modSp mod">
        <pc:chgData name="Jeremy Gonzales (US)" userId="0cee1896-ced1-4dcd-8be0-d147a5ff83e7" providerId="ADAL" clId="{BC1B4AF6-03E6-49E2-8790-B14204912A65}" dt="2026-07-14T17:12:31.790" v="11512" actId="1076"/>
        <pc:sldMkLst>
          <pc:docMk/>
          <pc:sldMk cId="669425922" sldId="353"/>
        </pc:sldMkLst>
        <pc:spChg chg="mod">
          <ac:chgData name="Jeremy Gonzales (US)" userId="0cee1896-ced1-4dcd-8be0-d147a5ff83e7" providerId="ADAL" clId="{BC1B4AF6-03E6-49E2-8790-B14204912A65}" dt="2026-07-14T17:12:31.790" v="11512" actId="1076"/>
          <ac:spMkLst>
            <pc:docMk/>
            <pc:sldMk cId="669425922" sldId="353"/>
            <ac:spMk id="2" creationId="{3267491B-327A-A620-EE7A-E74952921EE1}"/>
          </ac:spMkLst>
        </pc:spChg>
      </pc:sldChg>
      <pc:sldChg chg="addSp delSp modSp mod delAnim modAnim">
        <pc:chgData name="Jeremy Gonzales (US)" userId="0cee1896-ced1-4dcd-8be0-d147a5ff83e7" providerId="ADAL" clId="{BC1B4AF6-03E6-49E2-8790-B14204912A65}" dt="2026-07-14T17:27:44.867" v="11720" actId="207"/>
        <pc:sldMkLst>
          <pc:docMk/>
          <pc:sldMk cId="2154688417" sldId="354"/>
        </pc:sldMkLst>
        <pc:spChg chg="mod">
          <ac:chgData name="Jeremy Gonzales (US)" userId="0cee1896-ced1-4dcd-8be0-d147a5ff83e7" providerId="ADAL" clId="{BC1B4AF6-03E6-49E2-8790-B14204912A65}" dt="2026-07-14T17:25:23.060" v="11681" actId="1076"/>
          <ac:spMkLst>
            <pc:docMk/>
            <pc:sldMk cId="2154688417" sldId="354"/>
            <ac:spMk id="2" creationId="{3FE425E7-828D-169C-B250-CEE287A396C5}"/>
          </ac:spMkLst>
        </pc:spChg>
        <pc:spChg chg="add mod ord">
          <ac:chgData name="Jeremy Gonzales (US)" userId="0cee1896-ced1-4dcd-8be0-d147a5ff83e7" providerId="ADAL" clId="{BC1B4AF6-03E6-49E2-8790-B14204912A65}" dt="2026-07-14T17:27:44.867" v="11720" actId="207"/>
          <ac:spMkLst>
            <pc:docMk/>
            <pc:sldMk cId="2154688417" sldId="354"/>
            <ac:spMk id="4" creationId="{4607B6EE-44D5-EE84-CF83-5E84DDB5FE5D}"/>
          </ac:spMkLst>
        </pc:spChg>
        <pc:spChg chg="mod">
          <ac:chgData name="Jeremy Gonzales (US)" userId="0cee1896-ced1-4dcd-8be0-d147a5ff83e7" providerId="ADAL" clId="{BC1B4AF6-03E6-49E2-8790-B14204912A65}" dt="2026-07-14T17:25:23.060" v="11681" actId="1076"/>
          <ac:spMkLst>
            <pc:docMk/>
            <pc:sldMk cId="2154688417" sldId="354"/>
            <ac:spMk id="6" creationId="{2B4B66BD-12AD-1397-66F2-A4CDB673E66C}"/>
          </ac:spMkLst>
        </pc:spChg>
        <pc:spChg chg="add del mod">
          <ac:chgData name="Jeremy Gonzales (US)" userId="0cee1896-ced1-4dcd-8be0-d147a5ff83e7" providerId="ADAL" clId="{BC1B4AF6-03E6-49E2-8790-B14204912A65}" dt="2026-07-14T17:25:52.302" v="11685" actId="478"/>
          <ac:spMkLst>
            <pc:docMk/>
            <pc:sldMk cId="2154688417" sldId="354"/>
            <ac:spMk id="7" creationId="{729F71AC-DC85-55E4-92B6-FED701DCFF09}"/>
          </ac:spMkLst>
        </pc:spChg>
        <pc:spChg chg="mod">
          <ac:chgData name="Jeremy Gonzales (US)" userId="0cee1896-ced1-4dcd-8be0-d147a5ff83e7" providerId="ADAL" clId="{BC1B4AF6-03E6-49E2-8790-B14204912A65}" dt="2026-07-14T17:24:39.827" v="11613" actId="1076"/>
          <ac:spMkLst>
            <pc:docMk/>
            <pc:sldMk cId="2154688417" sldId="354"/>
            <ac:spMk id="10" creationId="{17E8EEEE-160F-B782-E2FC-1E8205AFA214}"/>
          </ac:spMkLst>
        </pc:spChg>
        <pc:spChg chg="mod">
          <ac:chgData name="Jeremy Gonzales (US)" userId="0cee1896-ced1-4dcd-8be0-d147a5ff83e7" providerId="ADAL" clId="{BC1B4AF6-03E6-49E2-8790-B14204912A65}" dt="2026-07-14T17:23:48.115" v="11592" actId="1076"/>
          <ac:spMkLst>
            <pc:docMk/>
            <pc:sldMk cId="2154688417" sldId="354"/>
            <ac:spMk id="12" creationId="{7E95DF02-4ACC-67A5-D35A-A8A08B4BF822}"/>
          </ac:spMkLst>
        </pc:spChg>
        <pc:picChg chg="add del mod">
          <ac:chgData name="Jeremy Gonzales (US)" userId="0cee1896-ced1-4dcd-8be0-d147a5ff83e7" providerId="ADAL" clId="{BC1B4AF6-03E6-49E2-8790-B14204912A65}" dt="2026-07-14T17:26:05.412" v="11688" actId="478"/>
          <ac:picMkLst>
            <pc:docMk/>
            <pc:sldMk cId="2154688417" sldId="354"/>
            <ac:picMk id="8" creationId="{690DD780-04FC-8786-A7DC-A7AEAEA190AC}"/>
          </ac:picMkLst>
        </pc:picChg>
        <pc:picChg chg="mod">
          <ac:chgData name="Jeremy Gonzales (US)" userId="0cee1896-ced1-4dcd-8be0-d147a5ff83e7" providerId="ADAL" clId="{BC1B4AF6-03E6-49E2-8790-B14204912A65}" dt="2026-07-14T17:25:23.060" v="11681" actId="1076"/>
          <ac:picMkLst>
            <pc:docMk/>
            <pc:sldMk cId="2154688417" sldId="354"/>
            <ac:picMk id="9" creationId="{F7200410-3874-CA50-45B2-70D1464ADE28}"/>
          </ac:picMkLst>
        </pc:picChg>
      </pc:sldChg>
      <pc:sldChg chg="modSp mod modAnim">
        <pc:chgData name="Jeremy Gonzales (US)" userId="0cee1896-ced1-4dcd-8be0-d147a5ff83e7" providerId="ADAL" clId="{BC1B4AF6-03E6-49E2-8790-B14204912A65}" dt="2026-07-14T17:43:00.891" v="11790" actId="113"/>
        <pc:sldMkLst>
          <pc:docMk/>
          <pc:sldMk cId="104586216" sldId="364"/>
        </pc:sldMkLst>
        <pc:spChg chg="mod">
          <ac:chgData name="Jeremy Gonzales (US)" userId="0cee1896-ced1-4dcd-8be0-d147a5ff83e7" providerId="ADAL" clId="{BC1B4AF6-03E6-49E2-8790-B14204912A65}" dt="2026-07-14T17:43:00.891" v="11790" actId="113"/>
          <ac:spMkLst>
            <pc:docMk/>
            <pc:sldMk cId="104586216" sldId="364"/>
            <ac:spMk id="10" creationId="{8053A45A-DEA6-8892-82D2-10F19B597278}"/>
          </ac:spMkLst>
        </pc:spChg>
      </pc:sldChg>
      <pc:sldChg chg="modSp mod modAnim">
        <pc:chgData name="Jeremy Gonzales (US)" userId="0cee1896-ced1-4dcd-8be0-d147a5ff83e7" providerId="ADAL" clId="{BC1B4AF6-03E6-49E2-8790-B14204912A65}" dt="2026-07-14T17:55:50.501" v="11815" actId="20577"/>
        <pc:sldMkLst>
          <pc:docMk/>
          <pc:sldMk cId="339481765" sldId="365"/>
        </pc:sldMkLst>
        <pc:spChg chg="mod">
          <ac:chgData name="Jeremy Gonzales (US)" userId="0cee1896-ced1-4dcd-8be0-d147a5ff83e7" providerId="ADAL" clId="{BC1B4AF6-03E6-49E2-8790-B14204912A65}" dt="2026-07-14T17:55:50.501" v="11815" actId="20577"/>
          <ac:spMkLst>
            <pc:docMk/>
            <pc:sldMk cId="339481765" sldId="365"/>
            <ac:spMk id="2" creationId="{2D94CA82-AE23-7B63-74DF-5EDE709E5685}"/>
          </ac:spMkLst>
        </pc:spChg>
        <pc:spChg chg="mod">
          <ac:chgData name="Jeremy Gonzales (US)" userId="0cee1896-ced1-4dcd-8be0-d147a5ff83e7" providerId="ADAL" clId="{BC1B4AF6-03E6-49E2-8790-B14204912A65}" dt="2026-07-14T17:55:25.935" v="11807" actId="1076"/>
          <ac:spMkLst>
            <pc:docMk/>
            <pc:sldMk cId="339481765" sldId="365"/>
            <ac:spMk id="6" creationId="{3BE707C2-6B81-F507-4037-D1F2D0035AD4}"/>
          </ac:spMkLst>
        </pc:spChg>
        <pc:spChg chg="mod">
          <ac:chgData name="Jeremy Gonzales (US)" userId="0cee1896-ced1-4dcd-8be0-d147a5ff83e7" providerId="ADAL" clId="{BC1B4AF6-03E6-49E2-8790-B14204912A65}" dt="2026-07-14T17:55:20.896" v="11806" actId="1076"/>
          <ac:spMkLst>
            <pc:docMk/>
            <pc:sldMk cId="339481765" sldId="365"/>
            <ac:spMk id="8" creationId="{FAA31D11-AD34-ACD3-192E-FA0E8548C4C1}"/>
          </ac:spMkLst>
        </pc:spChg>
      </pc:sldChg>
      <pc:sldChg chg="ord">
        <pc:chgData name="Jeremy Gonzales (US)" userId="0cee1896-ced1-4dcd-8be0-d147a5ff83e7" providerId="ADAL" clId="{BC1B4AF6-03E6-49E2-8790-B14204912A65}" dt="2026-07-14T17:43:43.625" v="11792"/>
        <pc:sldMkLst>
          <pc:docMk/>
          <pc:sldMk cId="3829326941" sldId="369"/>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4AD5F950-0508-3393-C7FD-AB9ED142DF30}"/>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9B45617F-C951-D255-D130-20F5EC0FB8B1}"/>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A8CE301B-0262-4E5D-8FD8-58112113072E}" type="datetimeFigureOut">
              <a:rPr lang="en-US" smtClean="0"/>
              <a:t>7/27/2026</a:t>
            </a:fld>
            <a:endParaRPr lang="en-US"/>
          </a:p>
        </p:txBody>
      </p:sp>
      <p:sp>
        <p:nvSpPr>
          <p:cNvPr id="4" name="Footer Placeholder 3">
            <a:extLst>
              <a:ext uri="{FF2B5EF4-FFF2-40B4-BE49-F238E27FC236}">
                <a16:creationId xmlns:a16="http://schemas.microsoft.com/office/drawing/2014/main" id="{310B5812-AB90-ACE6-7183-4B62AF8E45EC}"/>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3FC1E786-90F1-8724-D3BE-ACC72CDE1EC7}"/>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0ED0E4D-3588-4D89-B903-309B48D342DA}" type="slidenum">
              <a:rPr lang="en-US" smtClean="0"/>
              <a:t>‹#›</a:t>
            </a:fld>
            <a:endParaRPr lang="en-US"/>
          </a:p>
        </p:txBody>
      </p:sp>
    </p:spTree>
    <p:extLst>
      <p:ext uri="{BB962C8B-B14F-4D97-AF65-F5344CB8AC3E}">
        <p14:creationId xmlns:p14="http://schemas.microsoft.com/office/powerpoint/2010/main" val="1984405575"/>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2303DA3-1A8F-48B2-B293-521129487BDD}" type="datetimeFigureOut">
              <a:rPr lang="en-US" smtClean="0"/>
              <a:t>7/27/2026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65CF641-9B5B-4EC2-8298-636EE8A22904}" type="slidenum">
              <a:rPr lang="en-US" smtClean="0"/>
              <a:t>‹#›</a:t>
            </a:fld>
            <a:endParaRPr lang="en-US"/>
          </a:p>
        </p:txBody>
      </p:sp>
    </p:spTree>
    <p:extLst>
      <p:ext uri="{BB962C8B-B14F-4D97-AF65-F5344CB8AC3E}">
        <p14:creationId xmlns:p14="http://schemas.microsoft.com/office/powerpoint/2010/main" val="15755841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svg"/><Relationship Id="rId1" Type="http://schemas.openxmlformats.org/officeDocument/2006/relationships/slideMaster" Target="../slideMasters/slideMaster1.xml"/><Relationship Id="rId4" Type="http://schemas.openxmlformats.org/officeDocument/2006/relationships/image" Target="../media/image3.sv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0.sv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0.svg"/><Relationship Id="rId1" Type="http://schemas.openxmlformats.org/officeDocument/2006/relationships/slideMaster" Target="../slideMasters/slideMaster1.xml"/><Relationship Id="rId4" Type="http://schemas.openxmlformats.org/officeDocument/2006/relationships/image" Target="../media/image11.sv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0.sv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6.svg"/></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4.svg"/><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15.svg"/><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15.sv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5.svg"/><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5.svg"/><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15.svg"/><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15.svg"/><Relationship Id="rId1" Type="http://schemas.openxmlformats.org/officeDocument/2006/relationships/slideMaster" Target="../slideMasters/slideMaster1.xml"/><Relationship Id="rId4" Type="http://schemas.openxmlformats.org/officeDocument/2006/relationships/image" Target="../media/image2.svg"/></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15.svg"/><Relationship Id="rId1" Type="http://schemas.openxmlformats.org/officeDocument/2006/relationships/slideMaster" Target="../slideMasters/slideMaster1.xml"/><Relationship Id="rId4" Type="http://schemas.openxmlformats.org/officeDocument/2006/relationships/image" Target="../media/image13.svg"/></Relationships>
</file>

<file path=ppt/slideLayouts/_rels/slideLayout56.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10.svg"/><Relationship Id="rId7" Type="http://schemas.openxmlformats.org/officeDocument/2006/relationships/image" Target="../media/image19.png"/><Relationship Id="rId2" Type="http://schemas.openxmlformats.org/officeDocument/2006/relationships/image" Target="../media/image2.svg"/><Relationship Id="rId1" Type="http://schemas.openxmlformats.org/officeDocument/2006/relationships/slideMaster" Target="../slideMasters/slideMaster1.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Siteimprove AI">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808241-20D3-9509-13EA-56A8B3AE23EA}"/>
              </a:ext>
            </a:extLst>
          </p:cNvPr>
          <p:cNvSpPr>
            <a:spLocks noGrp="1"/>
          </p:cNvSpPr>
          <p:nvPr>
            <p:ph type="ctrTitle" hasCustomPrompt="1"/>
          </p:nvPr>
        </p:nvSpPr>
        <p:spPr>
          <a:xfrm>
            <a:off x="268079" y="3396976"/>
            <a:ext cx="7399661" cy="2131766"/>
          </a:xfrm>
          <a:prstGeom prst="rect">
            <a:avLst/>
          </a:prstGeom>
        </p:spPr>
        <p:txBody>
          <a:bodyPr anchor="t">
            <a:noAutofit/>
          </a:bodyPr>
          <a:lstStyle>
            <a:lvl1pPr algn="l">
              <a:lnSpc>
                <a:spcPct val="80000"/>
              </a:lnSpc>
              <a:defRPr sz="3000" kern="100" spc="-50" baseline="0"/>
            </a:lvl1pPr>
          </a:lstStyle>
          <a:p>
            <a:r>
              <a:rPr lang="en-US"/>
              <a:t>Click to edit presentation title</a:t>
            </a:r>
          </a:p>
        </p:txBody>
      </p:sp>
      <p:pic>
        <p:nvPicPr>
          <p:cNvPr id="10" name="Graphic 9">
            <a:extLst>
              <a:ext uri="{FF2B5EF4-FFF2-40B4-BE49-F238E27FC236}">
                <a16:creationId xmlns:a16="http://schemas.microsoft.com/office/drawing/2014/main" id="{3D35ACAD-2603-908B-A81F-C4DCEFB08556}"/>
              </a:ext>
            </a:extLst>
          </p:cNvPr>
          <p:cNvPicPr>
            <a:picLocks noChangeAspect="1"/>
          </p:cNvPicPr>
          <p:nvPr/>
        </p:nvPicPr>
        <p:blipFill>
          <a:blip>
            <a:extLst>
              <a:ext uri="{96DAC541-7B7A-43D3-8B79-37D633B846F1}">
                <asvg:svgBlip xmlns:asvg="http://schemas.microsoft.com/office/drawing/2016/SVG/main" r:embed="rId2"/>
              </a:ext>
            </a:extLst>
          </a:blip>
          <a:srcRect t="53133" r="52143"/>
          <a:stretch>
            <a:fillRect/>
          </a:stretch>
        </p:blipFill>
        <p:spPr>
          <a:xfrm>
            <a:off x="6663257" y="0"/>
            <a:ext cx="5528743" cy="5414442"/>
          </a:xfrm>
          <a:prstGeom prst="rect">
            <a:avLst/>
          </a:prstGeom>
        </p:spPr>
      </p:pic>
      <p:sp>
        <p:nvSpPr>
          <p:cNvPr id="13" name="TextBox 12">
            <a:extLst>
              <a:ext uri="{FF2B5EF4-FFF2-40B4-BE49-F238E27FC236}">
                <a16:creationId xmlns:a16="http://schemas.microsoft.com/office/drawing/2014/main" id="{996D2588-5DAD-5DA4-6489-0D063F8F899E}"/>
              </a:ext>
            </a:extLst>
          </p:cNvPr>
          <p:cNvSpPr txBox="1"/>
          <p:nvPr/>
        </p:nvSpPr>
        <p:spPr>
          <a:xfrm>
            <a:off x="9219013" y="6487834"/>
            <a:ext cx="2689034" cy="215444"/>
          </a:xfrm>
          <a:prstGeom prst="rect">
            <a:avLst/>
          </a:prstGeom>
          <a:noFill/>
        </p:spPr>
        <p:txBody>
          <a:bodyPr wrap="square" rtlCol="0">
            <a:spAutoFit/>
          </a:bodyPr>
          <a:lstStyle/>
          <a:p>
            <a:pPr algn="r"/>
            <a:r>
              <a:rPr lang="en-US" sz="800">
                <a:solidFill>
                  <a:schemeClr val="tx1">
                    <a:lumMod val="50000"/>
                    <a:lumOff val="50000"/>
                  </a:schemeClr>
                </a:solidFill>
              </a:rPr>
              <a:t>© Siteimprove Confidential. All rights reserved.</a:t>
            </a:r>
            <a:endParaRPr lang="en-US" sz="700" spc="20" baseline="0">
              <a:solidFill>
                <a:schemeClr val="tx1">
                  <a:lumMod val="50000"/>
                  <a:lumOff val="50000"/>
                </a:schemeClr>
              </a:solidFill>
              <a:latin typeface="+mn-lt"/>
            </a:endParaRPr>
          </a:p>
        </p:txBody>
      </p:sp>
      <p:sp>
        <p:nvSpPr>
          <p:cNvPr id="17" name="Subtitle 2">
            <a:extLst>
              <a:ext uri="{FF2B5EF4-FFF2-40B4-BE49-F238E27FC236}">
                <a16:creationId xmlns:a16="http://schemas.microsoft.com/office/drawing/2014/main" id="{32BE68D0-676D-0958-AC14-0FC50C401D3E}"/>
              </a:ext>
            </a:extLst>
          </p:cNvPr>
          <p:cNvSpPr>
            <a:spLocks noGrp="1"/>
          </p:cNvSpPr>
          <p:nvPr>
            <p:ph type="subTitle" idx="1"/>
          </p:nvPr>
        </p:nvSpPr>
        <p:spPr>
          <a:xfrm>
            <a:off x="268079" y="6390336"/>
            <a:ext cx="7399661" cy="283133"/>
          </a:xfrm>
          <a:prstGeom prst="rect">
            <a:avLst/>
          </a:prstGeom>
        </p:spPr>
        <p:txBody>
          <a:bodyPr>
            <a:no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pic>
        <p:nvPicPr>
          <p:cNvPr id="5" name="Graphic 4" descr="Siteimprove logo">
            <a:extLst>
              <a:ext uri="{FF2B5EF4-FFF2-40B4-BE49-F238E27FC236}">
                <a16:creationId xmlns:a16="http://schemas.microsoft.com/office/drawing/2014/main" id="{0841802B-6CD4-EFD0-9036-78426EE9504D}"/>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49027" y="197231"/>
            <a:ext cx="2137020" cy="526669"/>
          </a:xfrm>
          <a:prstGeom prst="rect">
            <a:avLst/>
          </a:prstGeom>
        </p:spPr>
      </p:pic>
      <p:pic>
        <p:nvPicPr>
          <p:cNvPr id="11" name="Graphic 10">
            <a:extLst>
              <a:ext uri="{FF2B5EF4-FFF2-40B4-BE49-F238E27FC236}">
                <a16:creationId xmlns:a16="http://schemas.microsoft.com/office/drawing/2014/main" id="{C110E45E-515C-284A-178B-5C06E550DAB9}"/>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381000" y="1929739"/>
            <a:ext cx="7286740" cy="1352937"/>
          </a:xfrm>
          <a:prstGeom prst="rect">
            <a:avLst/>
          </a:prstGeom>
        </p:spPr>
      </p:pic>
      <p:pic>
        <p:nvPicPr>
          <p:cNvPr id="3" name="Graphic 2">
            <a:extLst>
              <a:ext uri="{FF2B5EF4-FFF2-40B4-BE49-F238E27FC236}">
                <a16:creationId xmlns:a16="http://schemas.microsoft.com/office/drawing/2014/main" id="{F474141C-8A41-9F04-AD43-9E09815B556B}"/>
              </a:ext>
            </a:extLst>
          </p:cNvPr>
          <p:cNvPicPr>
            <a:picLocks noChangeAspect="1"/>
          </p:cNvPicPr>
          <p:nvPr userDrawn="1"/>
        </p:nvPicPr>
        <p:blipFill>
          <a:blip>
            <a:extLst>
              <a:ext uri="{96DAC541-7B7A-43D3-8B79-37D633B846F1}">
                <asvg:svgBlip xmlns:asvg="http://schemas.microsoft.com/office/drawing/2016/SVG/main" r:embed="rId2"/>
              </a:ext>
            </a:extLst>
          </a:blip>
          <a:srcRect t="53133" r="52143"/>
          <a:stretch>
            <a:fillRect/>
          </a:stretch>
        </p:blipFill>
        <p:spPr>
          <a:xfrm>
            <a:off x="6663257" y="0"/>
            <a:ext cx="5528743" cy="5414442"/>
          </a:xfrm>
          <a:prstGeom prst="rect">
            <a:avLst/>
          </a:prstGeom>
        </p:spPr>
      </p:pic>
      <p:sp>
        <p:nvSpPr>
          <p:cNvPr id="4" name="TextBox 3">
            <a:extLst>
              <a:ext uri="{FF2B5EF4-FFF2-40B4-BE49-F238E27FC236}">
                <a16:creationId xmlns:a16="http://schemas.microsoft.com/office/drawing/2014/main" id="{EE6B86E5-BBDA-1279-50AB-9BAB76EC8DBC}"/>
              </a:ext>
            </a:extLst>
          </p:cNvPr>
          <p:cNvSpPr txBox="1"/>
          <p:nvPr userDrawn="1"/>
        </p:nvSpPr>
        <p:spPr>
          <a:xfrm>
            <a:off x="9219013" y="6487834"/>
            <a:ext cx="2689034" cy="215444"/>
          </a:xfrm>
          <a:prstGeom prst="rect">
            <a:avLst/>
          </a:prstGeom>
          <a:noFill/>
        </p:spPr>
        <p:txBody>
          <a:bodyPr wrap="square" rtlCol="0">
            <a:spAutoFit/>
          </a:bodyPr>
          <a:lstStyle/>
          <a:p>
            <a:pPr algn="r"/>
            <a:r>
              <a:rPr lang="en-US" sz="800">
                <a:solidFill>
                  <a:schemeClr val="tx1">
                    <a:lumMod val="50000"/>
                    <a:lumOff val="50000"/>
                  </a:schemeClr>
                </a:solidFill>
              </a:rPr>
              <a:t>© Siteimprove Confidential. All rights reserved.</a:t>
            </a:r>
            <a:endParaRPr lang="en-US" sz="700" spc="20" baseline="0">
              <a:solidFill>
                <a:schemeClr val="tx1">
                  <a:lumMod val="50000"/>
                  <a:lumOff val="50000"/>
                </a:schemeClr>
              </a:solidFill>
              <a:latin typeface="+mn-lt"/>
            </a:endParaRPr>
          </a:p>
        </p:txBody>
      </p:sp>
      <p:pic>
        <p:nvPicPr>
          <p:cNvPr id="6" name="Graphic 5" descr="Siteimprove logo">
            <a:extLst>
              <a:ext uri="{FF2B5EF4-FFF2-40B4-BE49-F238E27FC236}">
                <a16:creationId xmlns:a16="http://schemas.microsoft.com/office/drawing/2014/main" id="{5E3AAEF3-F77A-864E-BA73-CDE8B25BF533}"/>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49027" y="197231"/>
            <a:ext cx="2137020" cy="526669"/>
          </a:xfrm>
          <a:prstGeom prst="rect">
            <a:avLst/>
          </a:prstGeom>
        </p:spPr>
      </p:pic>
      <p:pic>
        <p:nvPicPr>
          <p:cNvPr id="7" name="Graphic 6">
            <a:extLst>
              <a:ext uri="{FF2B5EF4-FFF2-40B4-BE49-F238E27FC236}">
                <a16:creationId xmlns:a16="http://schemas.microsoft.com/office/drawing/2014/main" id="{B07F133B-83D5-C01A-DB2E-8B43012FD589}"/>
              </a:ext>
            </a:extLst>
          </p:cNvPr>
          <p:cNvPicPr>
            <a:picLocks noChangeAspect="1"/>
          </p:cNvPicPr>
          <p:nvPr userDrawn="1"/>
        </p:nvPicPr>
        <p:blipFill>
          <a:blip>
            <a:extLst>
              <a:ext uri="{96DAC541-7B7A-43D3-8B79-37D633B846F1}">
                <asvg:svgBlip xmlns:asvg="http://schemas.microsoft.com/office/drawing/2016/SVG/main" r:embed="rId4"/>
              </a:ext>
            </a:extLst>
          </a:blip>
          <a:stretch>
            <a:fillRect/>
          </a:stretch>
        </p:blipFill>
        <p:spPr>
          <a:xfrm>
            <a:off x="381000" y="1929739"/>
            <a:ext cx="7286740" cy="1352937"/>
          </a:xfrm>
          <a:prstGeom prst="rect">
            <a:avLst/>
          </a:prstGeom>
        </p:spPr>
      </p:pic>
    </p:spTree>
    <p:extLst>
      <p:ext uri="{BB962C8B-B14F-4D97-AF65-F5344CB8AC3E}">
        <p14:creationId xmlns:p14="http://schemas.microsoft.com/office/powerpoint/2010/main" val="2066249088"/>
      </p:ext>
    </p:extLst>
  </p:cSld>
  <p:clrMapOvr>
    <a:masterClrMapping/>
  </p:clrMapOvr>
  <p:extLst>
    <p:ext uri="{DCECCB84-F9BA-43D5-87BE-67443E8EF086}">
      <p15:sldGuideLst xmlns:p15="http://schemas.microsoft.com/office/powerpoint/2012/main">
        <p15:guide id="7" orient="horz" pos="2160" userDrawn="1">
          <p15:clr>
            <a:srgbClr val="FBAE40"/>
          </p15:clr>
        </p15:guide>
        <p15:guide id="8" pos="3840" userDrawn="1">
          <p15:clr>
            <a:srgbClr val="FBAE40"/>
          </p15:clr>
        </p15:guide>
        <p15:guide id="9" pos="240" userDrawn="1">
          <p15:clr>
            <a:srgbClr val="FBAE40"/>
          </p15:clr>
        </p15:guide>
        <p15:guide id="10" pos="7440" userDrawn="1">
          <p15:clr>
            <a:srgbClr val="FBAE40"/>
          </p15:clr>
        </p15:guide>
        <p15:guide id="11" orient="horz" pos="144" userDrawn="1">
          <p15:clr>
            <a:srgbClr val="FBAE40"/>
          </p15:clr>
        </p15:guide>
        <p15:guide id="12" orient="horz" pos="4176"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Agenda">
    <p:spTree>
      <p:nvGrpSpPr>
        <p:cNvPr id="1" name=""/>
        <p:cNvGrpSpPr/>
        <p:nvPr/>
      </p:nvGrpSpPr>
      <p:grpSpPr>
        <a:xfrm>
          <a:off x="0" y="0"/>
          <a:ext cx="0" cy="0"/>
          <a:chOff x="0" y="0"/>
          <a:chExt cx="0" cy="0"/>
        </a:xfrm>
      </p:grpSpPr>
      <p:pic>
        <p:nvPicPr>
          <p:cNvPr id="3" name="Graphic 2" descr="Siteimprove logo">
            <a:extLst>
              <a:ext uri="{FF2B5EF4-FFF2-40B4-BE49-F238E27FC236}">
                <a16:creationId xmlns:a16="http://schemas.microsoft.com/office/drawing/2014/main" id="{E8A34004-D51E-3C9E-0408-FD6F470D27EB}"/>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309354" y="6486509"/>
            <a:ext cx="893972" cy="220319"/>
          </a:xfrm>
          <a:prstGeom prst="rect">
            <a:avLst/>
          </a:prstGeom>
        </p:spPr>
      </p:pic>
      <p:sp>
        <p:nvSpPr>
          <p:cNvPr id="12" name="Text Placeholder 11">
            <a:extLst>
              <a:ext uri="{FF2B5EF4-FFF2-40B4-BE49-F238E27FC236}">
                <a16:creationId xmlns:a16="http://schemas.microsoft.com/office/drawing/2014/main" id="{DC3062BD-CD5B-0136-46F3-F90F5D3EE2AD}"/>
              </a:ext>
            </a:extLst>
          </p:cNvPr>
          <p:cNvSpPr>
            <a:spLocks noGrp="1"/>
          </p:cNvSpPr>
          <p:nvPr>
            <p:ph type="body" sz="quarter" idx="13"/>
          </p:nvPr>
        </p:nvSpPr>
        <p:spPr>
          <a:xfrm>
            <a:off x="6944498" y="562029"/>
            <a:ext cx="4958882" cy="348907"/>
          </a:xfrm>
          <a:prstGeom prst="rect">
            <a:avLst/>
          </a:prstGeom>
        </p:spPr>
        <p:txBody>
          <a:bodyPr anchor="t">
            <a:noAutofit/>
          </a:bodyPr>
          <a:lstStyle>
            <a:lvl1pPr marL="0" indent="0">
              <a:buNone/>
              <a:defRPr sz="2400"/>
            </a:lvl1pPr>
          </a:lstStyle>
          <a:p>
            <a:pPr lvl="0"/>
            <a:r>
              <a:rPr lang="en-US"/>
              <a:t>Click to edit Master text styles</a:t>
            </a:r>
          </a:p>
        </p:txBody>
      </p:sp>
      <p:sp>
        <p:nvSpPr>
          <p:cNvPr id="7" name="Title 1">
            <a:extLst>
              <a:ext uri="{FF2B5EF4-FFF2-40B4-BE49-F238E27FC236}">
                <a16:creationId xmlns:a16="http://schemas.microsoft.com/office/drawing/2014/main" id="{50A86F2A-17CE-E846-297A-C74622FEC9F7}"/>
              </a:ext>
            </a:extLst>
          </p:cNvPr>
          <p:cNvSpPr>
            <a:spLocks noGrp="1"/>
          </p:cNvSpPr>
          <p:nvPr>
            <p:ph type="ctrTitle"/>
          </p:nvPr>
        </p:nvSpPr>
        <p:spPr>
          <a:xfrm>
            <a:off x="268080" y="523928"/>
            <a:ext cx="4425106" cy="1120479"/>
          </a:xfrm>
          <a:prstGeom prst="rect">
            <a:avLst/>
          </a:prstGeom>
        </p:spPr>
        <p:txBody>
          <a:bodyPr anchor="t">
            <a:noAutofit/>
          </a:bodyPr>
          <a:lstStyle>
            <a:lvl1pPr algn="l">
              <a:lnSpc>
                <a:spcPct val="80000"/>
              </a:lnSpc>
              <a:defRPr sz="3000" b="0" kern="100" spc="-50" baseline="0">
                <a:latin typeface="Aptos SemiBold" panose="020B0004020202020204" pitchFamily="34" charset="0"/>
              </a:defRPr>
            </a:lvl1pPr>
          </a:lstStyle>
          <a:p>
            <a:r>
              <a:rPr lang="en-US"/>
              <a:t>Click to edit Master title style</a:t>
            </a:r>
          </a:p>
        </p:txBody>
      </p:sp>
      <p:sp>
        <p:nvSpPr>
          <p:cNvPr id="8" name="Text Placeholder 4">
            <a:extLst>
              <a:ext uri="{FF2B5EF4-FFF2-40B4-BE49-F238E27FC236}">
                <a16:creationId xmlns:a16="http://schemas.microsoft.com/office/drawing/2014/main" id="{AAB026D5-B89F-E8D0-D1B7-73BF22CBE51D}"/>
              </a:ext>
            </a:extLst>
          </p:cNvPr>
          <p:cNvSpPr>
            <a:spLocks noGrp="1"/>
          </p:cNvSpPr>
          <p:nvPr>
            <p:ph type="body" sz="quarter" idx="14" hasCustomPrompt="1"/>
          </p:nvPr>
        </p:nvSpPr>
        <p:spPr>
          <a:xfrm>
            <a:off x="288621" y="271305"/>
            <a:ext cx="3498850" cy="252623"/>
          </a:xfrm>
          <a:prstGeom prst="rect">
            <a:avLst/>
          </a:prstGeom>
        </p:spPr>
        <p:txBody>
          <a:bodyPr>
            <a:normAutofit/>
          </a:bodyPr>
          <a:lstStyle>
            <a:lvl1pPr marL="0" indent="0">
              <a:buNone/>
              <a:defRPr sz="1200"/>
            </a:lvl1pPr>
          </a:lstStyle>
          <a:p>
            <a:pPr lvl="0"/>
            <a:r>
              <a:rPr lang="en-US"/>
              <a:t>Click to add label</a:t>
            </a:r>
          </a:p>
        </p:txBody>
      </p:sp>
      <p:sp>
        <p:nvSpPr>
          <p:cNvPr id="2" name="Text Placeholder 11">
            <a:extLst>
              <a:ext uri="{FF2B5EF4-FFF2-40B4-BE49-F238E27FC236}">
                <a16:creationId xmlns:a16="http://schemas.microsoft.com/office/drawing/2014/main" id="{72C5A9DF-0562-9288-ED6A-510337321DF4}"/>
              </a:ext>
            </a:extLst>
          </p:cNvPr>
          <p:cNvSpPr>
            <a:spLocks noGrp="1"/>
          </p:cNvSpPr>
          <p:nvPr>
            <p:ph type="body" sz="quarter" idx="15" hasCustomPrompt="1"/>
          </p:nvPr>
        </p:nvSpPr>
        <p:spPr>
          <a:xfrm>
            <a:off x="6127225" y="587429"/>
            <a:ext cx="668200" cy="348907"/>
          </a:xfrm>
          <a:prstGeom prst="rect">
            <a:avLst/>
          </a:prstGeom>
        </p:spPr>
        <p:txBody>
          <a:bodyPr anchor="ctr">
            <a:noAutofit/>
          </a:bodyPr>
          <a:lstStyle>
            <a:lvl1pPr marL="0" indent="0">
              <a:buNone/>
              <a:defRPr sz="3000" b="1" spc="-100" baseline="0">
                <a:gradFill flip="none" rotWithShape="1">
                  <a:gsLst>
                    <a:gs pos="0">
                      <a:schemeClr val="accent1"/>
                    </a:gs>
                    <a:gs pos="100000">
                      <a:schemeClr val="accent2"/>
                    </a:gs>
                  </a:gsLst>
                  <a:lin ang="2700000" scaled="1"/>
                  <a:tileRect/>
                </a:gradFill>
              </a:defRPr>
            </a:lvl1pPr>
          </a:lstStyle>
          <a:p>
            <a:pPr lvl="0"/>
            <a:r>
              <a:rPr lang="en-US"/>
              <a:t>##</a:t>
            </a:r>
          </a:p>
        </p:txBody>
      </p:sp>
      <p:sp>
        <p:nvSpPr>
          <p:cNvPr id="4" name="Slide Number Placeholder 3">
            <a:extLst>
              <a:ext uri="{FF2B5EF4-FFF2-40B4-BE49-F238E27FC236}">
                <a16:creationId xmlns:a16="http://schemas.microsoft.com/office/drawing/2014/main" id="{CE98936A-F89B-124A-24E0-AB1F4AA46357}"/>
              </a:ext>
            </a:extLst>
          </p:cNvPr>
          <p:cNvSpPr>
            <a:spLocks noGrp="1"/>
          </p:cNvSpPr>
          <p:nvPr>
            <p:ph type="sldNum" sz="quarter" idx="16"/>
          </p:nvPr>
        </p:nvSpPr>
        <p:spPr/>
        <p:txBody>
          <a:bodyPr/>
          <a:lstStyle/>
          <a:p>
            <a:fld id="{88FD77AA-4D9D-4481-88A5-465F71CE0DE3}" type="slidenum">
              <a:rPr lang="en-US" smtClean="0"/>
              <a:pPr/>
              <a:t>‹#›</a:t>
            </a:fld>
            <a:endParaRPr lang="en-US"/>
          </a:p>
        </p:txBody>
      </p:sp>
      <p:sp>
        <p:nvSpPr>
          <p:cNvPr id="5" name="TextBox 4">
            <a:extLst>
              <a:ext uri="{FF2B5EF4-FFF2-40B4-BE49-F238E27FC236}">
                <a16:creationId xmlns:a16="http://schemas.microsoft.com/office/drawing/2014/main" id="{03E19D5D-ED8D-7A3C-85CA-87C9D86F63B9}"/>
              </a:ext>
            </a:extLst>
          </p:cNvPr>
          <p:cNvSpPr txBox="1"/>
          <p:nvPr/>
        </p:nvSpPr>
        <p:spPr>
          <a:xfrm>
            <a:off x="4782708" y="6487834"/>
            <a:ext cx="2689034" cy="215444"/>
          </a:xfrm>
          <a:prstGeom prst="rect">
            <a:avLst/>
          </a:prstGeom>
          <a:noFill/>
        </p:spPr>
        <p:txBody>
          <a:bodyPr wrap="square" rtlCol="0">
            <a:spAutoFit/>
          </a:bodyPr>
          <a:lstStyle/>
          <a:p>
            <a:pPr algn="ctr"/>
            <a:r>
              <a:rPr lang="en-US" sz="800">
                <a:solidFill>
                  <a:schemeClr val="tx1">
                    <a:lumMod val="50000"/>
                    <a:lumOff val="50000"/>
                  </a:schemeClr>
                </a:solidFill>
              </a:rPr>
              <a:t>© Siteimprove Confidential. All rights reserved.</a:t>
            </a:r>
            <a:endParaRPr lang="en-US" sz="700" spc="20" baseline="0">
              <a:solidFill>
                <a:schemeClr val="tx1">
                  <a:lumMod val="50000"/>
                  <a:lumOff val="50000"/>
                </a:schemeClr>
              </a:solidFill>
              <a:latin typeface="+mn-lt"/>
            </a:endParaRPr>
          </a:p>
        </p:txBody>
      </p:sp>
      <p:pic>
        <p:nvPicPr>
          <p:cNvPr id="6" name="Graphic 5" descr="Siteimprove logo">
            <a:extLst>
              <a:ext uri="{FF2B5EF4-FFF2-40B4-BE49-F238E27FC236}">
                <a16:creationId xmlns:a16="http://schemas.microsoft.com/office/drawing/2014/main" id="{1187D15C-F100-AD18-177D-6B945595B845}"/>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309354" y="6486509"/>
            <a:ext cx="893972" cy="220319"/>
          </a:xfrm>
          <a:prstGeom prst="rect">
            <a:avLst/>
          </a:prstGeom>
        </p:spPr>
      </p:pic>
      <p:sp>
        <p:nvSpPr>
          <p:cNvPr id="9" name="TextBox 8">
            <a:extLst>
              <a:ext uri="{FF2B5EF4-FFF2-40B4-BE49-F238E27FC236}">
                <a16:creationId xmlns:a16="http://schemas.microsoft.com/office/drawing/2014/main" id="{7DC63AA6-122F-7764-6742-97B8D5DE64D9}"/>
              </a:ext>
            </a:extLst>
          </p:cNvPr>
          <p:cNvSpPr txBox="1"/>
          <p:nvPr userDrawn="1"/>
        </p:nvSpPr>
        <p:spPr>
          <a:xfrm>
            <a:off x="4782708" y="6487834"/>
            <a:ext cx="2689034" cy="215444"/>
          </a:xfrm>
          <a:prstGeom prst="rect">
            <a:avLst/>
          </a:prstGeom>
          <a:noFill/>
        </p:spPr>
        <p:txBody>
          <a:bodyPr wrap="square" rtlCol="0">
            <a:spAutoFit/>
          </a:bodyPr>
          <a:lstStyle/>
          <a:p>
            <a:pPr algn="ctr"/>
            <a:r>
              <a:rPr lang="en-US" sz="800">
                <a:solidFill>
                  <a:schemeClr val="tx1">
                    <a:lumMod val="50000"/>
                    <a:lumOff val="50000"/>
                  </a:schemeClr>
                </a:solidFill>
              </a:rPr>
              <a:t>© Siteimprove Confidential. All rights reserved.</a:t>
            </a:r>
            <a:endParaRPr lang="en-US" sz="700" spc="20" baseline="0">
              <a:solidFill>
                <a:schemeClr val="tx1">
                  <a:lumMod val="50000"/>
                  <a:lumOff val="50000"/>
                </a:schemeClr>
              </a:solidFill>
              <a:latin typeface="+mn-lt"/>
            </a:endParaRPr>
          </a:p>
        </p:txBody>
      </p:sp>
    </p:spTree>
    <p:extLst>
      <p:ext uri="{BB962C8B-B14F-4D97-AF65-F5344CB8AC3E}">
        <p14:creationId xmlns:p14="http://schemas.microsoft.com/office/powerpoint/2010/main" val="1124361349"/>
      </p:ext>
    </p:extLst>
  </p:cSld>
  <p:clrMapOvr>
    <a:masterClrMapping/>
  </p:clrMapOvr>
  <p:extLst>
    <p:ext uri="{DCECCB84-F9BA-43D5-87BE-67443E8EF086}">
      <p15:sldGuideLst xmlns:p15="http://schemas.microsoft.com/office/powerpoint/2012/main">
        <p15:guide id="9" orient="horz" pos="2160" userDrawn="1">
          <p15:clr>
            <a:srgbClr val="FBAE40"/>
          </p15:clr>
        </p15:guide>
        <p15:guide id="10" pos="3840" userDrawn="1">
          <p15:clr>
            <a:srgbClr val="FBAE40"/>
          </p15:clr>
        </p15:guide>
        <p15:guide id="11" pos="240" userDrawn="1">
          <p15:clr>
            <a:srgbClr val="FBAE40"/>
          </p15:clr>
        </p15:guide>
        <p15:guide id="12" pos="7440" userDrawn="1">
          <p15:clr>
            <a:srgbClr val="FBAE40"/>
          </p15:clr>
        </p15:guide>
        <p15:guide id="13" orient="horz" pos="144" userDrawn="1">
          <p15:clr>
            <a:srgbClr val="FBAE40"/>
          </p15:clr>
        </p15:guide>
        <p15:guide id="14" orient="horz" pos="4176" userDrawn="1">
          <p15:clr>
            <a:srgbClr val="FBAE40"/>
          </p15:clr>
        </p15:guide>
        <p15:guide id="15" orient="horz" pos="432" userDrawn="1">
          <p15:clr>
            <a:srgbClr val="FBAE40"/>
          </p15:clr>
        </p15:guide>
        <p15:guide id="16" orient="horz" pos="3888"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1_Agenda slide">
    <p:spTree>
      <p:nvGrpSpPr>
        <p:cNvPr id="1" name=""/>
        <p:cNvGrpSpPr/>
        <p:nvPr/>
      </p:nvGrpSpPr>
      <p:grpSpPr>
        <a:xfrm>
          <a:off x="0" y="0"/>
          <a:ext cx="0" cy="0"/>
          <a:chOff x="0" y="0"/>
          <a:chExt cx="0" cy="0"/>
        </a:xfrm>
      </p:grpSpPr>
      <p:sp>
        <p:nvSpPr>
          <p:cNvPr id="66" name="Text Placeholder 4">
            <a:extLst>
              <a:ext uri="{FF2B5EF4-FFF2-40B4-BE49-F238E27FC236}">
                <a16:creationId xmlns:a16="http://schemas.microsoft.com/office/drawing/2014/main" id="{5016CD18-BAFE-488A-AA0E-6661B6D62FFA}"/>
              </a:ext>
            </a:extLst>
          </p:cNvPr>
          <p:cNvSpPr>
            <a:spLocks noGrp="1"/>
          </p:cNvSpPr>
          <p:nvPr>
            <p:ph type="body" sz="quarter" idx="20" hasCustomPrompt="1"/>
          </p:nvPr>
        </p:nvSpPr>
        <p:spPr>
          <a:xfrm>
            <a:off x="947690" y="1413669"/>
            <a:ext cx="1171575" cy="244475"/>
          </a:xfrm>
          <a:prstGeom prst="rect">
            <a:avLst/>
          </a:prstGeom>
          <a:solidFill>
            <a:schemeClr val="bg2"/>
          </a:solidFill>
          <a:ln>
            <a:noFill/>
          </a:ln>
        </p:spPr>
        <p:txBody>
          <a:bodyPr lIns="0" tIns="0" rIns="0" bIns="0" anchor="ctr" anchorCtr="0"/>
          <a:lstStyle>
            <a:lvl1pPr marL="0" indent="0" algn="ctr">
              <a:buNone/>
              <a:defRPr sz="1100" b="0" i="0">
                <a:solidFill>
                  <a:schemeClr val="tx1"/>
                </a:solidFill>
                <a:latin typeface="+mn-lt"/>
              </a:defRPr>
            </a:lvl1pPr>
            <a:lvl2pPr marL="457189" indent="0">
              <a:buNone/>
              <a:defRPr/>
            </a:lvl2pPr>
            <a:lvl3pPr marL="914377" indent="0">
              <a:buNone/>
              <a:defRPr/>
            </a:lvl3pPr>
            <a:lvl4pPr marL="1371566" indent="0">
              <a:buNone/>
              <a:defRPr/>
            </a:lvl4pPr>
            <a:lvl5pPr marL="1828754" indent="0">
              <a:buNone/>
              <a:defRPr/>
            </a:lvl5pPr>
          </a:lstStyle>
          <a:p>
            <a:pPr lvl="0"/>
            <a:r>
              <a:rPr lang="en-US"/>
              <a:t>Time</a:t>
            </a:r>
          </a:p>
        </p:txBody>
      </p:sp>
      <p:sp>
        <p:nvSpPr>
          <p:cNvPr id="26" name="Text Placeholder 4">
            <a:extLst>
              <a:ext uri="{FF2B5EF4-FFF2-40B4-BE49-F238E27FC236}">
                <a16:creationId xmlns:a16="http://schemas.microsoft.com/office/drawing/2014/main" id="{C6FACA02-B777-4623-8B23-1379039D1F2E}"/>
              </a:ext>
            </a:extLst>
          </p:cNvPr>
          <p:cNvSpPr>
            <a:spLocks noGrp="1"/>
          </p:cNvSpPr>
          <p:nvPr>
            <p:ph type="body" sz="quarter" idx="19" hasCustomPrompt="1"/>
          </p:nvPr>
        </p:nvSpPr>
        <p:spPr>
          <a:xfrm>
            <a:off x="2119263" y="1413669"/>
            <a:ext cx="3517900" cy="244475"/>
          </a:xfrm>
          <a:prstGeom prst="rect">
            <a:avLst/>
          </a:prstGeom>
          <a:noFill/>
          <a:ln>
            <a:noFill/>
          </a:ln>
        </p:spPr>
        <p:txBody>
          <a:bodyPr lIns="72000" tIns="0" bIns="0" anchor="ctr" anchorCtr="0"/>
          <a:lstStyle>
            <a:lvl1pPr marL="0" indent="0">
              <a:buNone/>
              <a:defRPr sz="1100" b="1" i="0">
                <a:solidFill>
                  <a:schemeClr val="tx1"/>
                </a:solidFill>
                <a:latin typeface="+mn-lt"/>
              </a:defRPr>
            </a:lvl1pPr>
            <a:lvl2pPr marL="457189" indent="0">
              <a:buNone/>
              <a:defRPr/>
            </a:lvl2pPr>
            <a:lvl3pPr marL="914377" indent="0">
              <a:buNone/>
              <a:defRPr/>
            </a:lvl3pPr>
            <a:lvl4pPr marL="1371566" indent="0">
              <a:buNone/>
              <a:defRPr/>
            </a:lvl4pPr>
            <a:lvl5pPr marL="1828754" indent="0">
              <a:buNone/>
              <a:defRPr/>
            </a:lvl5pPr>
          </a:lstStyle>
          <a:p>
            <a:pPr lvl="0"/>
            <a:r>
              <a:rPr lang="en-US"/>
              <a:t>Presenter</a:t>
            </a:r>
          </a:p>
        </p:txBody>
      </p:sp>
      <p:sp>
        <p:nvSpPr>
          <p:cNvPr id="5" name="Text Placeholder 4">
            <a:extLst>
              <a:ext uri="{FF2B5EF4-FFF2-40B4-BE49-F238E27FC236}">
                <a16:creationId xmlns:a16="http://schemas.microsoft.com/office/drawing/2014/main" id="{86CE9EA8-1CB0-4D71-B615-06C4135ECCC8}"/>
              </a:ext>
            </a:extLst>
          </p:cNvPr>
          <p:cNvSpPr>
            <a:spLocks noGrp="1"/>
          </p:cNvSpPr>
          <p:nvPr>
            <p:ph type="body" sz="quarter" idx="17" hasCustomPrompt="1"/>
          </p:nvPr>
        </p:nvSpPr>
        <p:spPr>
          <a:xfrm>
            <a:off x="947689" y="1744709"/>
            <a:ext cx="4689475" cy="403974"/>
          </a:xfrm>
          <a:prstGeom prst="rect">
            <a:avLst/>
          </a:prstGeom>
          <a:noFill/>
          <a:ln>
            <a:noFill/>
          </a:ln>
        </p:spPr>
        <p:txBody>
          <a:bodyPr wrap="square" lIns="0" tIns="36000" bIns="0" anchor="t" anchorCtr="0"/>
          <a:lstStyle>
            <a:lvl1pPr marL="0" indent="0">
              <a:buNone/>
              <a:defRPr sz="1100" b="0" i="0">
                <a:solidFill>
                  <a:schemeClr val="tx1"/>
                </a:solidFill>
                <a:latin typeface="+mn-lt"/>
              </a:defRPr>
            </a:lvl1pPr>
            <a:lvl2pPr marL="457189" indent="0">
              <a:buNone/>
              <a:defRPr/>
            </a:lvl2pPr>
            <a:lvl3pPr marL="914377" indent="0">
              <a:buNone/>
              <a:defRPr/>
            </a:lvl3pPr>
            <a:lvl4pPr marL="1371566" indent="0">
              <a:buNone/>
              <a:defRPr/>
            </a:lvl4pPr>
            <a:lvl5pPr marL="1828754" indent="0">
              <a:buNone/>
              <a:defRPr/>
            </a:lvl5pPr>
          </a:lstStyle>
          <a:p>
            <a:pPr lvl="0"/>
            <a:r>
              <a:rPr lang="en-US"/>
              <a:t>Topic</a:t>
            </a:r>
          </a:p>
        </p:txBody>
      </p:sp>
      <p:sp>
        <p:nvSpPr>
          <p:cNvPr id="73" name="Text Placeholder 4">
            <a:extLst>
              <a:ext uri="{FF2B5EF4-FFF2-40B4-BE49-F238E27FC236}">
                <a16:creationId xmlns:a16="http://schemas.microsoft.com/office/drawing/2014/main" id="{03970C3E-D3EC-4693-AF5A-B8307A6453DB}"/>
              </a:ext>
            </a:extLst>
          </p:cNvPr>
          <p:cNvSpPr>
            <a:spLocks noGrp="1"/>
          </p:cNvSpPr>
          <p:nvPr>
            <p:ph type="body" sz="quarter" idx="22" hasCustomPrompt="1"/>
          </p:nvPr>
        </p:nvSpPr>
        <p:spPr>
          <a:xfrm>
            <a:off x="947690" y="2393157"/>
            <a:ext cx="1171575" cy="244475"/>
          </a:xfrm>
          <a:prstGeom prst="rect">
            <a:avLst/>
          </a:prstGeom>
          <a:solidFill>
            <a:schemeClr val="bg2"/>
          </a:solidFill>
          <a:ln>
            <a:noFill/>
          </a:ln>
        </p:spPr>
        <p:txBody>
          <a:bodyPr lIns="0" tIns="0" rIns="0" bIns="0" anchor="ctr" anchorCtr="0"/>
          <a:lstStyle>
            <a:lvl1pPr marL="0" indent="0" algn="ctr">
              <a:buNone/>
              <a:defRPr sz="1100" b="0" i="0">
                <a:solidFill>
                  <a:schemeClr val="tx1"/>
                </a:solidFill>
                <a:latin typeface="+mn-lt"/>
              </a:defRPr>
            </a:lvl1pPr>
            <a:lvl2pPr marL="457189" indent="0">
              <a:buNone/>
              <a:defRPr/>
            </a:lvl2pPr>
            <a:lvl3pPr marL="914377" indent="0">
              <a:buNone/>
              <a:defRPr/>
            </a:lvl3pPr>
            <a:lvl4pPr marL="1371566" indent="0">
              <a:buNone/>
              <a:defRPr/>
            </a:lvl4pPr>
            <a:lvl5pPr marL="1828754" indent="0">
              <a:buNone/>
              <a:defRPr/>
            </a:lvl5pPr>
          </a:lstStyle>
          <a:p>
            <a:pPr lvl="0"/>
            <a:r>
              <a:rPr lang="en-US"/>
              <a:t>Time</a:t>
            </a:r>
          </a:p>
        </p:txBody>
      </p:sp>
      <p:sp>
        <p:nvSpPr>
          <p:cNvPr id="74" name="Text Placeholder 4">
            <a:extLst>
              <a:ext uri="{FF2B5EF4-FFF2-40B4-BE49-F238E27FC236}">
                <a16:creationId xmlns:a16="http://schemas.microsoft.com/office/drawing/2014/main" id="{8D0B6A36-D5A2-4EA4-AE05-B37569D1959E}"/>
              </a:ext>
            </a:extLst>
          </p:cNvPr>
          <p:cNvSpPr>
            <a:spLocks noGrp="1"/>
          </p:cNvSpPr>
          <p:nvPr>
            <p:ph type="body" sz="quarter" idx="23" hasCustomPrompt="1"/>
          </p:nvPr>
        </p:nvSpPr>
        <p:spPr>
          <a:xfrm>
            <a:off x="2119263" y="2393157"/>
            <a:ext cx="3517900" cy="244475"/>
          </a:xfrm>
          <a:prstGeom prst="rect">
            <a:avLst/>
          </a:prstGeom>
          <a:noFill/>
          <a:ln>
            <a:noFill/>
          </a:ln>
        </p:spPr>
        <p:txBody>
          <a:bodyPr lIns="72000" tIns="0" bIns="0" anchor="ctr" anchorCtr="0"/>
          <a:lstStyle>
            <a:lvl1pPr marL="0" indent="0">
              <a:buNone/>
              <a:defRPr sz="1100" b="1" i="0">
                <a:solidFill>
                  <a:schemeClr val="tx1"/>
                </a:solidFill>
                <a:latin typeface="+mn-lt"/>
              </a:defRPr>
            </a:lvl1pPr>
            <a:lvl2pPr marL="457189" indent="0">
              <a:buNone/>
              <a:defRPr/>
            </a:lvl2pPr>
            <a:lvl3pPr marL="914377" indent="0">
              <a:buNone/>
              <a:defRPr/>
            </a:lvl3pPr>
            <a:lvl4pPr marL="1371566" indent="0">
              <a:buNone/>
              <a:defRPr/>
            </a:lvl4pPr>
            <a:lvl5pPr marL="1828754" indent="0">
              <a:buNone/>
              <a:defRPr/>
            </a:lvl5pPr>
          </a:lstStyle>
          <a:p>
            <a:pPr lvl="0"/>
            <a:r>
              <a:rPr lang="en-US"/>
              <a:t>Presenter</a:t>
            </a:r>
          </a:p>
        </p:txBody>
      </p:sp>
      <p:sp>
        <p:nvSpPr>
          <p:cNvPr id="75" name="Text Placeholder 4">
            <a:extLst>
              <a:ext uri="{FF2B5EF4-FFF2-40B4-BE49-F238E27FC236}">
                <a16:creationId xmlns:a16="http://schemas.microsoft.com/office/drawing/2014/main" id="{5FD56694-56F2-4263-BDCF-D2EF78873CC4}"/>
              </a:ext>
            </a:extLst>
          </p:cNvPr>
          <p:cNvSpPr>
            <a:spLocks noGrp="1"/>
          </p:cNvSpPr>
          <p:nvPr>
            <p:ph type="body" sz="quarter" idx="24" hasCustomPrompt="1"/>
          </p:nvPr>
        </p:nvSpPr>
        <p:spPr>
          <a:xfrm>
            <a:off x="947689" y="2725785"/>
            <a:ext cx="4689475" cy="436349"/>
          </a:xfrm>
          <a:prstGeom prst="rect">
            <a:avLst/>
          </a:prstGeom>
          <a:noFill/>
          <a:ln>
            <a:noFill/>
          </a:ln>
        </p:spPr>
        <p:txBody>
          <a:bodyPr wrap="square" lIns="0" tIns="36000" bIns="0" anchor="t" anchorCtr="0"/>
          <a:lstStyle>
            <a:lvl1pPr marL="0" indent="0">
              <a:buNone/>
              <a:defRPr sz="1100" b="0" i="0">
                <a:solidFill>
                  <a:schemeClr val="tx1"/>
                </a:solidFill>
                <a:latin typeface="+mn-lt"/>
              </a:defRPr>
            </a:lvl1pPr>
            <a:lvl2pPr marL="457189" indent="0">
              <a:buNone/>
              <a:defRPr/>
            </a:lvl2pPr>
            <a:lvl3pPr marL="914377" indent="0">
              <a:buNone/>
              <a:defRPr/>
            </a:lvl3pPr>
            <a:lvl4pPr marL="1371566" indent="0">
              <a:buNone/>
              <a:defRPr/>
            </a:lvl4pPr>
            <a:lvl5pPr marL="1828754" indent="0">
              <a:buNone/>
              <a:defRPr/>
            </a:lvl5pPr>
          </a:lstStyle>
          <a:p>
            <a:pPr lvl="0"/>
            <a:r>
              <a:rPr lang="en-US"/>
              <a:t>Topic</a:t>
            </a:r>
          </a:p>
        </p:txBody>
      </p:sp>
      <p:sp>
        <p:nvSpPr>
          <p:cNvPr id="77" name="Text Placeholder 4">
            <a:extLst>
              <a:ext uri="{FF2B5EF4-FFF2-40B4-BE49-F238E27FC236}">
                <a16:creationId xmlns:a16="http://schemas.microsoft.com/office/drawing/2014/main" id="{63001383-A4E0-4A0C-8E97-1450776AD27D}"/>
              </a:ext>
            </a:extLst>
          </p:cNvPr>
          <p:cNvSpPr>
            <a:spLocks noGrp="1"/>
          </p:cNvSpPr>
          <p:nvPr>
            <p:ph type="body" sz="quarter" idx="26" hasCustomPrompt="1"/>
          </p:nvPr>
        </p:nvSpPr>
        <p:spPr>
          <a:xfrm>
            <a:off x="947690" y="3372645"/>
            <a:ext cx="1171575" cy="244475"/>
          </a:xfrm>
          <a:prstGeom prst="rect">
            <a:avLst/>
          </a:prstGeom>
          <a:solidFill>
            <a:schemeClr val="bg2"/>
          </a:solidFill>
          <a:ln>
            <a:noFill/>
          </a:ln>
        </p:spPr>
        <p:txBody>
          <a:bodyPr lIns="0" tIns="0" rIns="0" bIns="0" anchor="ctr" anchorCtr="0"/>
          <a:lstStyle>
            <a:lvl1pPr marL="0" indent="0" algn="ctr">
              <a:buNone/>
              <a:defRPr sz="1100" b="0" i="0">
                <a:solidFill>
                  <a:schemeClr val="tx1"/>
                </a:solidFill>
                <a:latin typeface="+mn-lt"/>
              </a:defRPr>
            </a:lvl1pPr>
            <a:lvl2pPr marL="457189" indent="0">
              <a:buNone/>
              <a:defRPr/>
            </a:lvl2pPr>
            <a:lvl3pPr marL="914377" indent="0">
              <a:buNone/>
              <a:defRPr/>
            </a:lvl3pPr>
            <a:lvl4pPr marL="1371566" indent="0">
              <a:buNone/>
              <a:defRPr/>
            </a:lvl4pPr>
            <a:lvl5pPr marL="1828754" indent="0">
              <a:buNone/>
              <a:defRPr/>
            </a:lvl5pPr>
          </a:lstStyle>
          <a:p>
            <a:pPr lvl="0"/>
            <a:r>
              <a:rPr lang="en-US"/>
              <a:t>Time</a:t>
            </a:r>
          </a:p>
        </p:txBody>
      </p:sp>
      <p:sp>
        <p:nvSpPr>
          <p:cNvPr id="78" name="Text Placeholder 4">
            <a:extLst>
              <a:ext uri="{FF2B5EF4-FFF2-40B4-BE49-F238E27FC236}">
                <a16:creationId xmlns:a16="http://schemas.microsoft.com/office/drawing/2014/main" id="{2A0F1F3D-B491-4ACF-847A-64BB9720EA23}"/>
              </a:ext>
            </a:extLst>
          </p:cNvPr>
          <p:cNvSpPr>
            <a:spLocks noGrp="1"/>
          </p:cNvSpPr>
          <p:nvPr>
            <p:ph type="body" sz="quarter" idx="27" hasCustomPrompt="1"/>
          </p:nvPr>
        </p:nvSpPr>
        <p:spPr>
          <a:xfrm>
            <a:off x="2119263" y="3372645"/>
            <a:ext cx="3517900" cy="244475"/>
          </a:xfrm>
          <a:prstGeom prst="rect">
            <a:avLst/>
          </a:prstGeom>
          <a:noFill/>
          <a:ln>
            <a:noFill/>
          </a:ln>
        </p:spPr>
        <p:txBody>
          <a:bodyPr lIns="72000" tIns="0" bIns="0" anchor="ctr" anchorCtr="0"/>
          <a:lstStyle>
            <a:lvl1pPr marL="0" indent="0">
              <a:buNone/>
              <a:defRPr sz="1100" b="1" i="0">
                <a:solidFill>
                  <a:schemeClr val="tx1"/>
                </a:solidFill>
                <a:latin typeface="+mn-lt"/>
              </a:defRPr>
            </a:lvl1pPr>
            <a:lvl2pPr marL="457189" indent="0">
              <a:buNone/>
              <a:defRPr/>
            </a:lvl2pPr>
            <a:lvl3pPr marL="914377" indent="0">
              <a:buNone/>
              <a:defRPr/>
            </a:lvl3pPr>
            <a:lvl4pPr marL="1371566" indent="0">
              <a:buNone/>
              <a:defRPr/>
            </a:lvl4pPr>
            <a:lvl5pPr marL="1828754" indent="0">
              <a:buNone/>
              <a:defRPr/>
            </a:lvl5pPr>
          </a:lstStyle>
          <a:p>
            <a:pPr lvl="0"/>
            <a:r>
              <a:rPr lang="en-US"/>
              <a:t>Presenter</a:t>
            </a:r>
          </a:p>
        </p:txBody>
      </p:sp>
      <p:sp>
        <p:nvSpPr>
          <p:cNvPr id="79" name="Text Placeholder 4">
            <a:extLst>
              <a:ext uri="{FF2B5EF4-FFF2-40B4-BE49-F238E27FC236}">
                <a16:creationId xmlns:a16="http://schemas.microsoft.com/office/drawing/2014/main" id="{A5E99778-16CB-4DBD-B95F-AB1925677ED1}"/>
              </a:ext>
            </a:extLst>
          </p:cNvPr>
          <p:cNvSpPr>
            <a:spLocks noGrp="1"/>
          </p:cNvSpPr>
          <p:nvPr>
            <p:ph type="body" sz="quarter" idx="28" hasCustomPrompt="1"/>
          </p:nvPr>
        </p:nvSpPr>
        <p:spPr>
          <a:xfrm>
            <a:off x="947689" y="3686565"/>
            <a:ext cx="4689475" cy="455850"/>
          </a:xfrm>
          <a:prstGeom prst="rect">
            <a:avLst/>
          </a:prstGeom>
          <a:noFill/>
          <a:ln>
            <a:noFill/>
          </a:ln>
        </p:spPr>
        <p:txBody>
          <a:bodyPr wrap="square" lIns="0" tIns="36000" bIns="0" anchor="t" anchorCtr="0"/>
          <a:lstStyle>
            <a:lvl1pPr marL="0" indent="0">
              <a:buNone/>
              <a:defRPr sz="1100" b="0" i="0">
                <a:solidFill>
                  <a:schemeClr val="tx1"/>
                </a:solidFill>
                <a:latin typeface="+mn-lt"/>
              </a:defRPr>
            </a:lvl1pPr>
            <a:lvl2pPr marL="457189" indent="0">
              <a:buNone/>
              <a:defRPr/>
            </a:lvl2pPr>
            <a:lvl3pPr marL="914377" indent="0">
              <a:buNone/>
              <a:defRPr/>
            </a:lvl3pPr>
            <a:lvl4pPr marL="1371566" indent="0">
              <a:buNone/>
              <a:defRPr/>
            </a:lvl4pPr>
            <a:lvl5pPr marL="1828754" indent="0">
              <a:buNone/>
              <a:defRPr/>
            </a:lvl5pPr>
          </a:lstStyle>
          <a:p>
            <a:pPr lvl="0"/>
            <a:r>
              <a:rPr lang="en-US"/>
              <a:t>Topic</a:t>
            </a:r>
          </a:p>
        </p:txBody>
      </p:sp>
      <p:sp>
        <p:nvSpPr>
          <p:cNvPr id="81" name="Text Placeholder 4">
            <a:extLst>
              <a:ext uri="{FF2B5EF4-FFF2-40B4-BE49-F238E27FC236}">
                <a16:creationId xmlns:a16="http://schemas.microsoft.com/office/drawing/2014/main" id="{C75E6773-90C8-4634-BB74-17114EB80809}"/>
              </a:ext>
            </a:extLst>
          </p:cNvPr>
          <p:cNvSpPr>
            <a:spLocks noGrp="1"/>
          </p:cNvSpPr>
          <p:nvPr>
            <p:ph type="body" sz="quarter" idx="30" hasCustomPrompt="1"/>
          </p:nvPr>
        </p:nvSpPr>
        <p:spPr>
          <a:xfrm>
            <a:off x="947690" y="4352132"/>
            <a:ext cx="1171575" cy="244475"/>
          </a:xfrm>
          <a:prstGeom prst="rect">
            <a:avLst/>
          </a:prstGeom>
          <a:solidFill>
            <a:schemeClr val="bg2"/>
          </a:solidFill>
          <a:ln>
            <a:noFill/>
          </a:ln>
        </p:spPr>
        <p:txBody>
          <a:bodyPr lIns="0" tIns="0" rIns="0" bIns="0" anchor="ctr" anchorCtr="0"/>
          <a:lstStyle>
            <a:lvl1pPr marL="0" indent="0" algn="ctr">
              <a:buNone/>
              <a:defRPr sz="1100" b="0" i="0">
                <a:solidFill>
                  <a:schemeClr val="tx1"/>
                </a:solidFill>
                <a:latin typeface="+mn-lt"/>
              </a:defRPr>
            </a:lvl1pPr>
            <a:lvl2pPr marL="457189" indent="0">
              <a:buNone/>
              <a:defRPr/>
            </a:lvl2pPr>
            <a:lvl3pPr marL="914377" indent="0">
              <a:buNone/>
              <a:defRPr/>
            </a:lvl3pPr>
            <a:lvl4pPr marL="1371566" indent="0">
              <a:buNone/>
              <a:defRPr/>
            </a:lvl4pPr>
            <a:lvl5pPr marL="1828754" indent="0">
              <a:buNone/>
              <a:defRPr/>
            </a:lvl5pPr>
          </a:lstStyle>
          <a:p>
            <a:pPr lvl="0"/>
            <a:r>
              <a:rPr lang="en-US"/>
              <a:t>Time</a:t>
            </a:r>
          </a:p>
        </p:txBody>
      </p:sp>
      <p:sp>
        <p:nvSpPr>
          <p:cNvPr id="82" name="Text Placeholder 4">
            <a:extLst>
              <a:ext uri="{FF2B5EF4-FFF2-40B4-BE49-F238E27FC236}">
                <a16:creationId xmlns:a16="http://schemas.microsoft.com/office/drawing/2014/main" id="{04B59E57-1639-41A9-9499-012A5F9554A6}"/>
              </a:ext>
            </a:extLst>
          </p:cNvPr>
          <p:cNvSpPr>
            <a:spLocks noGrp="1"/>
          </p:cNvSpPr>
          <p:nvPr>
            <p:ph type="body" sz="quarter" idx="31" hasCustomPrompt="1"/>
          </p:nvPr>
        </p:nvSpPr>
        <p:spPr>
          <a:xfrm>
            <a:off x="2119263" y="4352132"/>
            <a:ext cx="3517900" cy="244475"/>
          </a:xfrm>
          <a:prstGeom prst="rect">
            <a:avLst/>
          </a:prstGeom>
          <a:noFill/>
          <a:ln>
            <a:noFill/>
          </a:ln>
        </p:spPr>
        <p:txBody>
          <a:bodyPr lIns="72000" tIns="0" bIns="0" anchor="ctr" anchorCtr="0"/>
          <a:lstStyle>
            <a:lvl1pPr marL="0" indent="0">
              <a:buNone/>
              <a:defRPr sz="1100" b="1" i="0">
                <a:solidFill>
                  <a:schemeClr val="tx1"/>
                </a:solidFill>
                <a:latin typeface="+mn-lt"/>
              </a:defRPr>
            </a:lvl1pPr>
            <a:lvl2pPr marL="457189" indent="0">
              <a:buNone/>
              <a:defRPr/>
            </a:lvl2pPr>
            <a:lvl3pPr marL="914377" indent="0">
              <a:buNone/>
              <a:defRPr/>
            </a:lvl3pPr>
            <a:lvl4pPr marL="1371566" indent="0">
              <a:buNone/>
              <a:defRPr/>
            </a:lvl4pPr>
            <a:lvl5pPr marL="1828754" indent="0">
              <a:buNone/>
              <a:defRPr/>
            </a:lvl5pPr>
          </a:lstStyle>
          <a:p>
            <a:pPr lvl="0"/>
            <a:r>
              <a:rPr lang="en-US"/>
              <a:t>Presenter</a:t>
            </a:r>
          </a:p>
        </p:txBody>
      </p:sp>
      <p:sp>
        <p:nvSpPr>
          <p:cNvPr id="83" name="Text Placeholder 4">
            <a:extLst>
              <a:ext uri="{FF2B5EF4-FFF2-40B4-BE49-F238E27FC236}">
                <a16:creationId xmlns:a16="http://schemas.microsoft.com/office/drawing/2014/main" id="{E2947180-A9F5-4967-A441-087E95D36C5C}"/>
              </a:ext>
            </a:extLst>
          </p:cNvPr>
          <p:cNvSpPr>
            <a:spLocks noGrp="1"/>
          </p:cNvSpPr>
          <p:nvPr>
            <p:ph type="body" sz="quarter" idx="32" hasCustomPrompt="1"/>
          </p:nvPr>
        </p:nvSpPr>
        <p:spPr>
          <a:xfrm>
            <a:off x="947689" y="4666846"/>
            <a:ext cx="4689475" cy="420298"/>
          </a:xfrm>
          <a:prstGeom prst="rect">
            <a:avLst/>
          </a:prstGeom>
          <a:noFill/>
          <a:ln>
            <a:noFill/>
          </a:ln>
        </p:spPr>
        <p:txBody>
          <a:bodyPr wrap="square" lIns="0" tIns="36000" bIns="0" anchor="t" anchorCtr="0"/>
          <a:lstStyle>
            <a:lvl1pPr marL="0" indent="0">
              <a:buNone/>
              <a:defRPr sz="1100" b="0" i="0">
                <a:solidFill>
                  <a:schemeClr val="tx1"/>
                </a:solidFill>
                <a:latin typeface="+mn-lt"/>
              </a:defRPr>
            </a:lvl1pPr>
            <a:lvl2pPr marL="457189" indent="0">
              <a:buNone/>
              <a:defRPr/>
            </a:lvl2pPr>
            <a:lvl3pPr marL="914377" indent="0">
              <a:buNone/>
              <a:defRPr/>
            </a:lvl3pPr>
            <a:lvl4pPr marL="1371566" indent="0">
              <a:buNone/>
              <a:defRPr/>
            </a:lvl4pPr>
            <a:lvl5pPr marL="1828754" indent="0">
              <a:buNone/>
              <a:defRPr/>
            </a:lvl5pPr>
          </a:lstStyle>
          <a:p>
            <a:pPr lvl="0"/>
            <a:r>
              <a:rPr lang="en-US"/>
              <a:t>Topic</a:t>
            </a:r>
          </a:p>
        </p:txBody>
      </p:sp>
      <p:sp>
        <p:nvSpPr>
          <p:cNvPr id="85" name="Text Placeholder 4">
            <a:extLst>
              <a:ext uri="{FF2B5EF4-FFF2-40B4-BE49-F238E27FC236}">
                <a16:creationId xmlns:a16="http://schemas.microsoft.com/office/drawing/2014/main" id="{8DD2906F-858B-48F6-907F-62DB9D9F5DB9}"/>
              </a:ext>
            </a:extLst>
          </p:cNvPr>
          <p:cNvSpPr>
            <a:spLocks noGrp="1"/>
          </p:cNvSpPr>
          <p:nvPr>
            <p:ph type="body" sz="quarter" idx="34" hasCustomPrompt="1"/>
          </p:nvPr>
        </p:nvSpPr>
        <p:spPr>
          <a:xfrm>
            <a:off x="947690" y="5333209"/>
            <a:ext cx="1171575" cy="244475"/>
          </a:xfrm>
          <a:prstGeom prst="rect">
            <a:avLst/>
          </a:prstGeom>
          <a:solidFill>
            <a:schemeClr val="bg2"/>
          </a:solidFill>
          <a:ln>
            <a:noFill/>
          </a:ln>
        </p:spPr>
        <p:txBody>
          <a:bodyPr lIns="0" tIns="0" rIns="0" bIns="0" anchor="ctr" anchorCtr="0"/>
          <a:lstStyle>
            <a:lvl1pPr marL="0" indent="0" algn="ctr">
              <a:buNone/>
              <a:defRPr sz="1100" b="0" i="0">
                <a:solidFill>
                  <a:schemeClr val="tx1"/>
                </a:solidFill>
                <a:latin typeface="+mn-lt"/>
              </a:defRPr>
            </a:lvl1pPr>
            <a:lvl2pPr marL="457189" indent="0">
              <a:buNone/>
              <a:defRPr/>
            </a:lvl2pPr>
            <a:lvl3pPr marL="914377" indent="0">
              <a:buNone/>
              <a:defRPr/>
            </a:lvl3pPr>
            <a:lvl4pPr marL="1371566" indent="0">
              <a:buNone/>
              <a:defRPr/>
            </a:lvl4pPr>
            <a:lvl5pPr marL="1828754" indent="0">
              <a:buNone/>
              <a:defRPr/>
            </a:lvl5pPr>
          </a:lstStyle>
          <a:p>
            <a:pPr lvl="0"/>
            <a:r>
              <a:rPr lang="en-US"/>
              <a:t>Time</a:t>
            </a:r>
          </a:p>
        </p:txBody>
      </p:sp>
      <p:sp>
        <p:nvSpPr>
          <p:cNvPr id="86" name="Text Placeholder 4">
            <a:extLst>
              <a:ext uri="{FF2B5EF4-FFF2-40B4-BE49-F238E27FC236}">
                <a16:creationId xmlns:a16="http://schemas.microsoft.com/office/drawing/2014/main" id="{70EBD2EA-B3A1-47AD-B791-B11DF36CEED3}"/>
              </a:ext>
            </a:extLst>
          </p:cNvPr>
          <p:cNvSpPr>
            <a:spLocks noGrp="1"/>
          </p:cNvSpPr>
          <p:nvPr>
            <p:ph type="body" sz="quarter" idx="35" hasCustomPrompt="1"/>
          </p:nvPr>
        </p:nvSpPr>
        <p:spPr>
          <a:xfrm>
            <a:off x="2119263" y="5333209"/>
            <a:ext cx="3517900" cy="244475"/>
          </a:xfrm>
          <a:prstGeom prst="rect">
            <a:avLst/>
          </a:prstGeom>
          <a:noFill/>
          <a:ln>
            <a:noFill/>
          </a:ln>
        </p:spPr>
        <p:txBody>
          <a:bodyPr lIns="72000" tIns="0" bIns="0" anchor="ctr" anchorCtr="0"/>
          <a:lstStyle>
            <a:lvl1pPr marL="0" indent="0">
              <a:buNone/>
              <a:defRPr sz="1100" b="1" i="0">
                <a:solidFill>
                  <a:schemeClr val="tx1"/>
                </a:solidFill>
                <a:latin typeface="+mn-lt"/>
              </a:defRPr>
            </a:lvl1pPr>
            <a:lvl2pPr marL="457189" indent="0">
              <a:buNone/>
              <a:defRPr/>
            </a:lvl2pPr>
            <a:lvl3pPr marL="914377" indent="0">
              <a:buNone/>
              <a:defRPr/>
            </a:lvl3pPr>
            <a:lvl4pPr marL="1371566" indent="0">
              <a:buNone/>
              <a:defRPr/>
            </a:lvl4pPr>
            <a:lvl5pPr marL="1828754" indent="0">
              <a:buNone/>
              <a:defRPr/>
            </a:lvl5pPr>
          </a:lstStyle>
          <a:p>
            <a:pPr lvl="0"/>
            <a:r>
              <a:rPr lang="en-US"/>
              <a:t>Presenter</a:t>
            </a:r>
          </a:p>
        </p:txBody>
      </p:sp>
      <p:sp>
        <p:nvSpPr>
          <p:cNvPr id="87" name="Text Placeholder 4">
            <a:extLst>
              <a:ext uri="{FF2B5EF4-FFF2-40B4-BE49-F238E27FC236}">
                <a16:creationId xmlns:a16="http://schemas.microsoft.com/office/drawing/2014/main" id="{A5B88609-4BBA-4D09-8339-FEBA494C3CFE}"/>
              </a:ext>
            </a:extLst>
          </p:cNvPr>
          <p:cNvSpPr>
            <a:spLocks noGrp="1"/>
          </p:cNvSpPr>
          <p:nvPr>
            <p:ph type="body" sz="quarter" idx="36" hasCustomPrompt="1"/>
          </p:nvPr>
        </p:nvSpPr>
        <p:spPr>
          <a:xfrm>
            <a:off x="947689" y="5646333"/>
            <a:ext cx="4689475" cy="421889"/>
          </a:xfrm>
          <a:prstGeom prst="rect">
            <a:avLst/>
          </a:prstGeom>
          <a:noFill/>
          <a:ln>
            <a:noFill/>
          </a:ln>
        </p:spPr>
        <p:txBody>
          <a:bodyPr wrap="square" lIns="0" tIns="36000" bIns="0" anchor="t" anchorCtr="0"/>
          <a:lstStyle>
            <a:lvl1pPr marL="0" indent="0">
              <a:buNone/>
              <a:defRPr sz="1100" b="0" i="0">
                <a:solidFill>
                  <a:schemeClr val="tx1"/>
                </a:solidFill>
                <a:latin typeface="+mn-lt"/>
              </a:defRPr>
            </a:lvl1pPr>
            <a:lvl2pPr marL="457189" indent="0">
              <a:buNone/>
              <a:defRPr/>
            </a:lvl2pPr>
            <a:lvl3pPr marL="914377" indent="0">
              <a:buNone/>
              <a:defRPr/>
            </a:lvl3pPr>
            <a:lvl4pPr marL="1371566" indent="0">
              <a:buNone/>
              <a:defRPr/>
            </a:lvl4pPr>
            <a:lvl5pPr marL="1828754" indent="0">
              <a:buNone/>
              <a:defRPr/>
            </a:lvl5pPr>
          </a:lstStyle>
          <a:p>
            <a:pPr lvl="0"/>
            <a:r>
              <a:rPr lang="en-US"/>
              <a:t>Topic</a:t>
            </a:r>
          </a:p>
        </p:txBody>
      </p:sp>
      <p:sp>
        <p:nvSpPr>
          <p:cNvPr id="89" name="Text Placeholder 4">
            <a:extLst>
              <a:ext uri="{FF2B5EF4-FFF2-40B4-BE49-F238E27FC236}">
                <a16:creationId xmlns:a16="http://schemas.microsoft.com/office/drawing/2014/main" id="{46E5FDE7-630D-4ED3-8A7A-E86D1AC7EB88}"/>
              </a:ext>
            </a:extLst>
          </p:cNvPr>
          <p:cNvSpPr>
            <a:spLocks noGrp="1"/>
          </p:cNvSpPr>
          <p:nvPr>
            <p:ph type="body" sz="quarter" idx="38" hasCustomPrompt="1"/>
          </p:nvPr>
        </p:nvSpPr>
        <p:spPr>
          <a:xfrm>
            <a:off x="6552878" y="1412876"/>
            <a:ext cx="1171575" cy="244475"/>
          </a:xfrm>
          <a:prstGeom prst="rect">
            <a:avLst/>
          </a:prstGeom>
          <a:solidFill>
            <a:schemeClr val="bg2"/>
          </a:solidFill>
          <a:ln>
            <a:noFill/>
          </a:ln>
        </p:spPr>
        <p:txBody>
          <a:bodyPr lIns="0" tIns="0" rIns="0" bIns="0" anchor="ctr" anchorCtr="0"/>
          <a:lstStyle>
            <a:lvl1pPr marL="0" indent="0" algn="ctr">
              <a:buNone/>
              <a:defRPr sz="1100" b="0" i="0">
                <a:solidFill>
                  <a:schemeClr val="tx1"/>
                </a:solidFill>
                <a:latin typeface="+mn-lt"/>
              </a:defRPr>
            </a:lvl1pPr>
            <a:lvl2pPr marL="457189" indent="0">
              <a:buNone/>
              <a:defRPr/>
            </a:lvl2pPr>
            <a:lvl3pPr marL="914377" indent="0">
              <a:buNone/>
              <a:defRPr/>
            </a:lvl3pPr>
            <a:lvl4pPr marL="1371566" indent="0">
              <a:buNone/>
              <a:defRPr/>
            </a:lvl4pPr>
            <a:lvl5pPr marL="1828754" indent="0">
              <a:buNone/>
              <a:defRPr/>
            </a:lvl5pPr>
          </a:lstStyle>
          <a:p>
            <a:pPr lvl="0"/>
            <a:r>
              <a:rPr lang="en-US"/>
              <a:t>Time</a:t>
            </a:r>
          </a:p>
        </p:txBody>
      </p:sp>
      <p:sp>
        <p:nvSpPr>
          <p:cNvPr id="90" name="Text Placeholder 4">
            <a:extLst>
              <a:ext uri="{FF2B5EF4-FFF2-40B4-BE49-F238E27FC236}">
                <a16:creationId xmlns:a16="http://schemas.microsoft.com/office/drawing/2014/main" id="{342BFE02-4176-4624-BC24-D9FF6176B35D}"/>
              </a:ext>
            </a:extLst>
          </p:cNvPr>
          <p:cNvSpPr>
            <a:spLocks noGrp="1"/>
          </p:cNvSpPr>
          <p:nvPr>
            <p:ph type="body" sz="quarter" idx="39" hasCustomPrompt="1"/>
          </p:nvPr>
        </p:nvSpPr>
        <p:spPr>
          <a:xfrm>
            <a:off x="7724451" y="1412876"/>
            <a:ext cx="3517900" cy="244475"/>
          </a:xfrm>
          <a:prstGeom prst="rect">
            <a:avLst/>
          </a:prstGeom>
          <a:noFill/>
          <a:ln>
            <a:noFill/>
          </a:ln>
        </p:spPr>
        <p:txBody>
          <a:bodyPr lIns="72000" tIns="0" bIns="0" anchor="ctr" anchorCtr="0"/>
          <a:lstStyle>
            <a:lvl1pPr marL="0" indent="0">
              <a:buNone/>
              <a:defRPr sz="1100" b="1" i="0">
                <a:solidFill>
                  <a:schemeClr val="tx1"/>
                </a:solidFill>
                <a:latin typeface="+mn-lt"/>
              </a:defRPr>
            </a:lvl1pPr>
            <a:lvl2pPr marL="457189" indent="0">
              <a:buNone/>
              <a:defRPr/>
            </a:lvl2pPr>
            <a:lvl3pPr marL="914377" indent="0">
              <a:buNone/>
              <a:defRPr/>
            </a:lvl3pPr>
            <a:lvl4pPr marL="1371566" indent="0">
              <a:buNone/>
              <a:defRPr/>
            </a:lvl4pPr>
            <a:lvl5pPr marL="1828754" indent="0">
              <a:buNone/>
              <a:defRPr/>
            </a:lvl5pPr>
          </a:lstStyle>
          <a:p>
            <a:pPr lvl="0"/>
            <a:r>
              <a:rPr lang="en-US"/>
              <a:t>Presenter</a:t>
            </a:r>
          </a:p>
        </p:txBody>
      </p:sp>
      <p:sp>
        <p:nvSpPr>
          <p:cNvPr id="91" name="Text Placeholder 4">
            <a:extLst>
              <a:ext uri="{FF2B5EF4-FFF2-40B4-BE49-F238E27FC236}">
                <a16:creationId xmlns:a16="http://schemas.microsoft.com/office/drawing/2014/main" id="{3CBF2A71-1039-4940-9D78-9233F021F360}"/>
              </a:ext>
            </a:extLst>
          </p:cNvPr>
          <p:cNvSpPr>
            <a:spLocks noGrp="1"/>
          </p:cNvSpPr>
          <p:nvPr>
            <p:ph type="body" sz="quarter" idx="40" hasCustomPrompt="1"/>
          </p:nvPr>
        </p:nvSpPr>
        <p:spPr>
          <a:xfrm>
            <a:off x="6552877" y="1743914"/>
            <a:ext cx="4689475" cy="403974"/>
          </a:xfrm>
          <a:prstGeom prst="rect">
            <a:avLst/>
          </a:prstGeom>
          <a:noFill/>
          <a:ln>
            <a:noFill/>
          </a:ln>
        </p:spPr>
        <p:txBody>
          <a:bodyPr wrap="square" lIns="0" tIns="36000" bIns="0" anchor="t" anchorCtr="0"/>
          <a:lstStyle>
            <a:lvl1pPr marL="0" indent="0">
              <a:buNone/>
              <a:defRPr sz="1100" b="0" i="0">
                <a:solidFill>
                  <a:schemeClr val="tx1"/>
                </a:solidFill>
                <a:latin typeface="+mn-lt"/>
              </a:defRPr>
            </a:lvl1pPr>
            <a:lvl2pPr marL="457189" indent="0">
              <a:buNone/>
              <a:defRPr/>
            </a:lvl2pPr>
            <a:lvl3pPr marL="914377" indent="0">
              <a:buNone/>
              <a:defRPr/>
            </a:lvl3pPr>
            <a:lvl4pPr marL="1371566" indent="0">
              <a:buNone/>
              <a:defRPr/>
            </a:lvl4pPr>
            <a:lvl5pPr marL="1828754" indent="0">
              <a:buNone/>
              <a:defRPr/>
            </a:lvl5pPr>
          </a:lstStyle>
          <a:p>
            <a:pPr lvl="0"/>
            <a:r>
              <a:rPr lang="en-US"/>
              <a:t>Topic</a:t>
            </a:r>
          </a:p>
        </p:txBody>
      </p:sp>
      <p:sp>
        <p:nvSpPr>
          <p:cNvPr id="93" name="Text Placeholder 4">
            <a:extLst>
              <a:ext uri="{FF2B5EF4-FFF2-40B4-BE49-F238E27FC236}">
                <a16:creationId xmlns:a16="http://schemas.microsoft.com/office/drawing/2014/main" id="{4DA7EA65-D654-4DB8-A9CF-6A467149335F}"/>
              </a:ext>
            </a:extLst>
          </p:cNvPr>
          <p:cNvSpPr>
            <a:spLocks noGrp="1"/>
          </p:cNvSpPr>
          <p:nvPr>
            <p:ph type="body" sz="quarter" idx="42" hasCustomPrompt="1"/>
          </p:nvPr>
        </p:nvSpPr>
        <p:spPr>
          <a:xfrm>
            <a:off x="6552878" y="2393157"/>
            <a:ext cx="1171575" cy="244475"/>
          </a:xfrm>
          <a:prstGeom prst="rect">
            <a:avLst/>
          </a:prstGeom>
          <a:solidFill>
            <a:schemeClr val="bg2"/>
          </a:solidFill>
          <a:ln>
            <a:noFill/>
          </a:ln>
        </p:spPr>
        <p:txBody>
          <a:bodyPr lIns="0" tIns="0" rIns="0" bIns="0" anchor="ctr" anchorCtr="0"/>
          <a:lstStyle>
            <a:lvl1pPr marL="0" indent="0" algn="ctr">
              <a:buNone/>
              <a:defRPr sz="1100" b="0" i="0">
                <a:solidFill>
                  <a:schemeClr val="tx1"/>
                </a:solidFill>
                <a:latin typeface="+mn-lt"/>
              </a:defRPr>
            </a:lvl1pPr>
            <a:lvl2pPr marL="457189" indent="0">
              <a:buNone/>
              <a:defRPr/>
            </a:lvl2pPr>
            <a:lvl3pPr marL="914377" indent="0">
              <a:buNone/>
              <a:defRPr/>
            </a:lvl3pPr>
            <a:lvl4pPr marL="1371566" indent="0">
              <a:buNone/>
              <a:defRPr/>
            </a:lvl4pPr>
            <a:lvl5pPr marL="1828754" indent="0">
              <a:buNone/>
              <a:defRPr/>
            </a:lvl5pPr>
          </a:lstStyle>
          <a:p>
            <a:pPr lvl="0"/>
            <a:r>
              <a:rPr lang="en-US"/>
              <a:t>Time</a:t>
            </a:r>
          </a:p>
        </p:txBody>
      </p:sp>
      <p:sp>
        <p:nvSpPr>
          <p:cNvPr id="94" name="Text Placeholder 4">
            <a:extLst>
              <a:ext uri="{FF2B5EF4-FFF2-40B4-BE49-F238E27FC236}">
                <a16:creationId xmlns:a16="http://schemas.microsoft.com/office/drawing/2014/main" id="{F2669CD9-F4BE-49A8-9185-3FF652CB568C}"/>
              </a:ext>
            </a:extLst>
          </p:cNvPr>
          <p:cNvSpPr>
            <a:spLocks noGrp="1"/>
          </p:cNvSpPr>
          <p:nvPr>
            <p:ph type="body" sz="quarter" idx="43" hasCustomPrompt="1"/>
          </p:nvPr>
        </p:nvSpPr>
        <p:spPr>
          <a:xfrm>
            <a:off x="7724451" y="2393157"/>
            <a:ext cx="3517900" cy="244475"/>
          </a:xfrm>
          <a:prstGeom prst="rect">
            <a:avLst/>
          </a:prstGeom>
          <a:noFill/>
          <a:ln>
            <a:noFill/>
          </a:ln>
        </p:spPr>
        <p:txBody>
          <a:bodyPr lIns="72000" tIns="0" bIns="0" anchor="ctr" anchorCtr="0"/>
          <a:lstStyle>
            <a:lvl1pPr marL="0" indent="0">
              <a:buNone/>
              <a:defRPr sz="1100" b="1" i="0">
                <a:solidFill>
                  <a:schemeClr val="tx1"/>
                </a:solidFill>
                <a:latin typeface="+mn-lt"/>
              </a:defRPr>
            </a:lvl1pPr>
            <a:lvl2pPr marL="457189" indent="0">
              <a:buNone/>
              <a:defRPr/>
            </a:lvl2pPr>
            <a:lvl3pPr marL="914377" indent="0">
              <a:buNone/>
              <a:defRPr/>
            </a:lvl3pPr>
            <a:lvl4pPr marL="1371566" indent="0">
              <a:buNone/>
              <a:defRPr/>
            </a:lvl4pPr>
            <a:lvl5pPr marL="1828754" indent="0">
              <a:buNone/>
              <a:defRPr/>
            </a:lvl5pPr>
          </a:lstStyle>
          <a:p>
            <a:pPr lvl="0"/>
            <a:r>
              <a:rPr lang="en-US"/>
              <a:t>Presenter</a:t>
            </a:r>
          </a:p>
        </p:txBody>
      </p:sp>
      <p:sp>
        <p:nvSpPr>
          <p:cNvPr id="95" name="Text Placeholder 4">
            <a:extLst>
              <a:ext uri="{FF2B5EF4-FFF2-40B4-BE49-F238E27FC236}">
                <a16:creationId xmlns:a16="http://schemas.microsoft.com/office/drawing/2014/main" id="{217D5BFA-67FA-4C58-9E8B-7B18B48EAADE}"/>
              </a:ext>
            </a:extLst>
          </p:cNvPr>
          <p:cNvSpPr>
            <a:spLocks noGrp="1"/>
          </p:cNvSpPr>
          <p:nvPr>
            <p:ph type="body" sz="quarter" idx="44" hasCustomPrompt="1"/>
          </p:nvPr>
        </p:nvSpPr>
        <p:spPr>
          <a:xfrm>
            <a:off x="6552877" y="2725785"/>
            <a:ext cx="4689475" cy="436349"/>
          </a:xfrm>
          <a:prstGeom prst="rect">
            <a:avLst/>
          </a:prstGeom>
          <a:noFill/>
          <a:ln>
            <a:noFill/>
          </a:ln>
        </p:spPr>
        <p:txBody>
          <a:bodyPr wrap="square" lIns="0" tIns="36000" bIns="0" anchor="t" anchorCtr="0"/>
          <a:lstStyle>
            <a:lvl1pPr marL="0" indent="0">
              <a:buNone/>
              <a:defRPr sz="1100" b="0" i="0">
                <a:solidFill>
                  <a:schemeClr val="tx1"/>
                </a:solidFill>
                <a:latin typeface="+mn-lt"/>
              </a:defRPr>
            </a:lvl1pPr>
            <a:lvl2pPr marL="457189" indent="0">
              <a:buNone/>
              <a:defRPr/>
            </a:lvl2pPr>
            <a:lvl3pPr marL="914377" indent="0">
              <a:buNone/>
              <a:defRPr/>
            </a:lvl3pPr>
            <a:lvl4pPr marL="1371566" indent="0">
              <a:buNone/>
              <a:defRPr/>
            </a:lvl4pPr>
            <a:lvl5pPr marL="1828754" indent="0">
              <a:buNone/>
              <a:defRPr/>
            </a:lvl5pPr>
          </a:lstStyle>
          <a:p>
            <a:pPr lvl="0"/>
            <a:r>
              <a:rPr lang="en-US"/>
              <a:t>Topic</a:t>
            </a:r>
          </a:p>
        </p:txBody>
      </p:sp>
      <p:sp>
        <p:nvSpPr>
          <p:cNvPr id="97" name="Text Placeholder 4">
            <a:extLst>
              <a:ext uri="{FF2B5EF4-FFF2-40B4-BE49-F238E27FC236}">
                <a16:creationId xmlns:a16="http://schemas.microsoft.com/office/drawing/2014/main" id="{B9789DD5-E9A1-4E64-8F65-4AFB8A6B36DA}"/>
              </a:ext>
            </a:extLst>
          </p:cNvPr>
          <p:cNvSpPr>
            <a:spLocks noGrp="1"/>
          </p:cNvSpPr>
          <p:nvPr>
            <p:ph type="body" sz="quarter" idx="46" hasCustomPrompt="1"/>
          </p:nvPr>
        </p:nvSpPr>
        <p:spPr>
          <a:xfrm>
            <a:off x="6552878" y="3379973"/>
            <a:ext cx="1171575" cy="244475"/>
          </a:xfrm>
          <a:prstGeom prst="rect">
            <a:avLst/>
          </a:prstGeom>
          <a:solidFill>
            <a:schemeClr val="bg2"/>
          </a:solidFill>
          <a:ln>
            <a:noFill/>
          </a:ln>
        </p:spPr>
        <p:txBody>
          <a:bodyPr lIns="0" tIns="0" rIns="0" bIns="0" anchor="ctr" anchorCtr="0"/>
          <a:lstStyle>
            <a:lvl1pPr marL="0" indent="0" algn="ctr">
              <a:buNone/>
              <a:defRPr sz="1100" b="0" i="0">
                <a:solidFill>
                  <a:schemeClr val="tx1"/>
                </a:solidFill>
                <a:latin typeface="+mn-lt"/>
              </a:defRPr>
            </a:lvl1pPr>
            <a:lvl2pPr marL="457189" indent="0">
              <a:buNone/>
              <a:defRPr/>
            </a:lvl2pPr>
            <a:lvl3pPr marL="914377" indent="0">
              <a:buNone/>
              <a:defRPr/>
            </a:lvl3pPr>
            <a:lvl4pPr marL="1371566" indent="0">
              <a:buNone/>
              <a:defRPr/>
            </a:lvl4pPr>
            <a:lvl5pPr marL="1828754" indent="0">
              <a:buNone/>
              <a:defRPr/>
            </a:lvl5pPr>
          </a:lstStyle>
          <a:p>
            <a:pPr lvl="0"/>
            <a:r>
              <a:rPr lang="en-US"/>
              <a:t>Time</a:t>
            </a:r>
          </a:p>
        </p:txBody>
      </p:sp>
      <p:sp>
        <p:nvSpPr>
          <p:cNvPr id="98" name="Text Placeholder 4">
            <a:extLst>
              <a:ext uri="{FF2B5EF4-FFF2-40B4-BE49-F238E27FC236}">
                <a16:creationId xmlns:a16="http://schemas.microsoft.com/office/drawing/2014/main" id="{F70FD0A0-715A-40E7-8728-7DCE268CDF21}"/>
              </a:ext>
            </a:extLst>
          </p:cNvPr>
          <p:cNvSpPr>
            <a:spLocks noGrp="1"/>
          </p:cNvSpPr>
          <p:nvPr>
            <p:ph type="body" sz="quarter" idx="47" hasCustomPrompt="1"/>
          </p:nvPr>
        </p:nvSpPr>
        <p:spPr>
          <a:xfrm>
            <a:off x="7724451" y="3379973"/>
            <a:ext cx="3517900" cy="244475"/>
          </a:xfrm>
          <a:prstGeom prst="rect">
            <a:avLst/>
          </a:prstGeom>
          <a:noFill/>
          <a:ln>
            <a:noFill/>
          </a:ln>
        </p:spPr>
        <p:txBody>
          <a:bodyPr lIns="72000" tIns="0" bIns="0" anchor="ctr" anchorCtr="0"/>
          <a:lstStyle>
            <a:lvl1pPr marL="0" indent="0">
              <a:buNone/>
              <a:defRPr sz="1100" b="1" i="0">
                <a:solidFill>
                  <a:schemeClr val="tx1"/>
                </a:solidFill>
                <a:latin typeface="+mn-lt"/>
              </a:defRPr>
            </a:lvl1pPr>
            <a:lvl2pPr marL="457189" indent="0">
              <a:buNone/>
              <a:defRPr/>
            </a:lvl2pPr>
            <a:lvl3pPr marL="914377" indent="0">
              <a:buNone/>
              <a:defRPr/>
            </a:lvl3pPr>
            <a:lvl4pPr marL="1371566" indent="0">
              <a:buNone/>
              <a:defRPr/>
            </a:lvl4pPr>
            <a:lvl5pPr marL="1828754" indent="0">
              <a:buNone/>
              <a:defRPr/>
            </a:lvl5pPr>
          </a:lstStyle>
          <a:p>
            <a:pPr lvl="0"/>
            <a:r>
              <a:rPr lang="en-US"/>
              <a:t>Presenter</a:t>
            </a:r>
          </a:p>
        </p:txBody>
      </p:sp>
      <p:sp>
        <p:nvSpPr>
          <p:cNvPr id="99" name="Text Placeholder 4">
            <a:extLst>
              <a:ext uri="{FF2B5EF4-FFF2-40B4-BE49-F238E27FC236}">
                <a16:creationId xmlns:a16="http://schemas.microsoft.com/office/drawing/2014/main" id="{FFF6DD47-4CF6-40CF-9420-71E1D6FC780B}"/>
              </a:ext>
            </a:extLst>
          </p:cNvPr>
          <p:cNvSpPr>
            <a:spLocks noGrp="1"/>
          </p:cNvSpPr>
          <p:nvPr>
            <p:ph type="body" sz="quarter" idx="48" hasCustomPrompt="1"/>
          </p:nvPr>
        </p:nvSpPr>
        <p:spPr>
          <a:xfrm>
            <a:off x="6552877" y="3686565"/>
            <a:ext cx="4689475" cy="428422"/>
          </a:xfrm>
          <a:prstGeom prst="rect">
            <a:avLst/>
          </a:prstGeom>
          <a:noFill/>
          <a:ln>
            <a:noFill/>
          </a:ln>
        </p:spPr>
        <p:txBody>
          <a:bodyPr wrap="square" lIns="0" tIns="36000" bIns="0" anchor="t" anchorCtr="0"/>
          <a:lstStyle>
            <a:lvl1pPr marL="0" indent="0">
              <a:buNone/>
              <a:defRPr sz="1100" b="0" i="0">
                <a:solidFill>
                  <a:schemeClr val="tx1"/>
                </a:solidFill>
                <a:latin typeface="+mn-lt"/>
              </a:defRPr>
            </a:lvl1pPr>
            <a:lvl2pPr marL="457189" indent="0">
              <a:buNone/>
              <a:defRPr/>
            </a:lvl2pPr>
            <a:lvl3pPr marL="914377" indent="0">
              <a:buNone/>
              <a:defRPr/>
            </a:lvl3pPr>
            <a:lvl4pPr marL="1371566" indent="0">
              <a:buNone/>
              <a:defRPr/>
            </a:lvl4pPr>
            <a:lvl5pPr marL="1828754" indent="0">
              <a:buNone/>
              <a:defRPr/>
            </a:lvl5pPr>
          </a:lstStyle>
          <a:p>
            <a:pPr lvl="0"/>
            <a:r>
              <a:rPr lang="en-US"/>
              <a:t>Topic</a:t>
            </a:r>
          </a:p>
        </p:txBody>
      </p:sp>
      <p:sp>
        <p:nvSpPr>
          <p:cNvPr id="101" name="Text Placeholder 4">
            <a:extLst>
              <a:ext uri="{FF2B5EF4-FFF2-40B4-BE49-F238E27FC236}">
                <a16:creationId xmlns:a16="http://schemas.microsoft.com/office/drawing/2014/main" id="{5EA1A6B3-9BBB-43E8-8831-1CD4E1782EC1}"/>
              </a:ext>
            </a:extLst>
          </p:cNvPr>
          <p:cNvSpPr>
            <a:spLocks noGrp="1"/>
          </p:cNvSpPr>
          <p:nvPr>
            <p:ph type="body" sz="quarter" idx="50" hasCustomPrompt="1"/>
          </p:nvPr>
        </p:nvSpPr>
        <p:spPr>
          <a:xfrm>
            <a:off x="6552878" y="4353721"/>
            <a:ext cx="1171575" cy="244475"/>
          </a:xfrm>
          <a:prstGeom prst="rect">
            <a:avLst/>
          </a:prstGeom>
          <a:solidFill>
            <a:schemeClr val="bg2"/>
          </a:solidFill>
          <a:ln>
            <a:noFill/>
          </a:ln>
        </p:spPr>
        <p:txBody>
          <a:bodyPr lIns="0" tIns="0" rIns="0" bIns="0" anchor="ctr" anchorCtr="0"/>
          <a:lstStyle>
            <a:lvl1pPr marL="0" indent="0" algn="ctr">
              <a:buNone/>
              <a:defRPr sz="1100" b="0" i="0">
                <a:solidFill>
                  <a:schemeClr val="tx1"/>
                </a:solidFill>
                <a:latin typeface="+mn-lt"/>
              </a:defRPr>
            </a:lvl1pPr>
            <a:lvl2pPr marL="457189" indent="0">
              <a:buNone/>
              <a:defRPr/>
            </a:lvl2pPr>
            <a:lvl3pPr marL="914377" indent="0">
              <a:buNone/>
              <a:defRPr/>
            </a:lvl3pPr>
            <a:lvl4pPr marL="1371566" indent="0">
              <a:buNone/>
              <a:defRPr/>
            </a:lvl4pPr>
            <a:lvl5pPr marL="1828754" indent="0">
              <a:buNone/>
              <a:defRPr/>
            </a:lvl5pPr>
          </a:lstStyle>
          <a:p>
            <a:pPr lvl="0"/>
            <a:r>
              <a:rPr lang="en-US"/>
              <a:t>Time</a:t>
            </a:r>
          </a:p>
        </p:txBody>
      </p:sp>
      <p:sp>
        <p:nvSpPr>
          <p:cNvPr id="102" name="Text Placeholder 4">
            <a:extLst>
              <a:ext uri="{FF2B5EF4-FFF2-40B4-BE49-F238E27FC236}">
                <a16:creationId xmlns:a16="http://schemas.microsoft.com/office/drawing/2014/main" id="{F7E6C11B-D3C1-49CB-BA9D-D0987C6A1824}"/>
              </a:ext>
            </a:extLst>
          </p:cNvPr>
          <p:cNvSpPr>
            <a:spLocks noGrp="1"/>
          </p:cNvSpPr>
          <p:nvPr>
            <p:ph type="body" sz="quarter" idx="51" hasCustomPrompt="1"/>
          </p:nvPr>
        </p:nvSpPr>
        <p:spPr>
          <a:xfrm>
            <a:off x="7724451" y="4353721"/>
            <a:ext cx="3517900" cy="244475"/>
          </a:xfrm>
          <a:prstGeom prst="rect">
            <a:avLst/>
          </a:prstGeom>
          <a:noFill/>
          <a:ln>
            <a:noFill/>
          </a:ln>
        </p:spPr>
        <p:txBody>
          <a:bodyPr lIns="72000" tIns="0" bIns="0" anchor="ctr" anchorCtr="0"/>
          <a:lstStyle>
            <a:lvl1pPr marL="0" indent="0">
              <a:buNone/>
              <a:defRPr sz="1100" b="1" i="0">
                <a:solidFill>
                  <a:schemeClr val="tx1"/>
                </a:solidFill>
                <a:latin typeface="+mn-lt"/>
              </a:defRPr>
            </a:lvl1pPr>
            <a:lvl2pPr marL="457189" indent="0">
              <a:buNone/>
              <a:defRPr/>
            </a:lvl2pPr>
            <a:lvl3pPr marL="914377" indent="0">
              <a:buNone/>
              <a:defRPr/>
            </a:lvl3pPr>
            <a:lvl4pPr marL="1371566" indent="0">
              <a:buNone/>
              <a:defRPr/>
            </a:lvl4pPr>
            <a:lvl5pPr marL="1828754" indent="0">
              <a:buNone/>
              <a:defRPr/>
            </a:lvl5pPr>
          </a:lstStyle>
          <a:p>
            <a:pPr lvl="0"/>
            <a:r>
              <a:rPr lang="en-US"/>
              <a:t>Presenter</a:t>
            </a:r>
          </a:p>
        </p:txBody>
      </p:sp>
      <p:sp>
        <p:nvSpPr>
          <p:cNvPr id="103" name="Text Placeholder 4">
            <a:extLst>
              <a:ext uri="{FF2B5EF4-FFF2-40B4-BE49-F238E27FC236}">
                <a16:creationId xmlns:a16="http://schemas.microsoft.com/office/drawing/2014/main" id="{0D02CFEC-024B-41F1-869A-0BF99B692F1D}"/>
              </a:ext>
            </a:extLst>
          </p:cNvPr>
          <p:cNvSpPr>
            <a:spLocks noGrp="1"/>
          </p:cNvSpPr>
          <p:nvPr>
            <p:ph type="body" sz="quarter" idx="52" hasCustomPrompt="1"/>
          </p:nvPr>
        </p:nvSpPr>
        <p:spPr>
          <a:xfrm>
            <a:off x="6552877" y="4660312"/>
            <a:ext cx="4689475" cy="428422"/>
          </a:xfrm>
          <a:prstGeom prst="rect">
            <a:avLst/>
          </a:prstGeom>
          <a:noFill/>
          <a:ln>
            <a:noFill/>
          </a:ln>
        </p:spPr>
        <p:txBody>
          <a:bodyPr wrap="square" lIns="0" tIns="36000" bIns="0" anchor="t" anchorCtr="0"/>
          <a:lstStyle>
            <a:lvl1pPr marL="0" indent="0">
              <a:buNone/>
              <a:defRPr sz="1100" b="0" i="0">
                <a:solidFill>
                  <a:schemeClr val="tx1"/>
                </a:solidFill>
                <a:latin typeface="+mn-lt"/>
              </a:defRPr>
            </a:lvl1pPr>
            <a:lvl2pPr marL="457189" indent="0">
              <a:buNone/>
              <a:defRPr/>
            </a:lvl2pPr>
            <a:lvl3pPr marL="914377" indent="0">
              <a:buNone/>
              <a:defRPr/>
            </a:lvl3pPr>
            <a:lvl4pPr marL="1371566" indent="0">
              <a:buNone/>
              <a:defRPr/>
            </a:lvl4pPr>
            <a:lvl5pPr marL="1828754" indent="0">
              <a:buNone/>
              <a:defRPr/>
            </a:lvl5pPr>
          </a:lstStyle>
          <a:p>
            <a:pPr lvl="0"/>
            <a:r>
              <a:rPr lang="en-US"/>
              <a:t>Topic</a:t>
            </a:r>
          </a:p>
        </p:txBody>
      </p:sp>
      <p:sp>
        <p:nvSpPr>
          <p:cNvPr id="105" name="Text Placeholder 4">
            <a:extLst>
              <a:ext uri="{FF2B5EF4-FFF2-40B4-BE49-F238E27FC236}">
                <a16:creationId xmlns:a16="http://schemas.microsoft.com/office/drawing/2014/main" id="{A64D1220-FF37-41E2-894B-F0655197CE0E}"/>
              </a:ext>
            </a:extLst>
          </p:cNvPr>
          <p:cNvSpPr>
            <a:spLocks noGrp="1"/>
          </p:cNvSpPr>
          <p:nvPr>
            <p:ph type="body" sz="quarter" idx="54" hasCustomPrompt="1"/>
          </p:nvPr>
        </p:nvSpPr>
        <p:spPr>
          <a:xfrm>
            <a:off x="6552878" y="5331620"/>
            <a:ext cx="1171575" cy="244475"/>
          </a:xfrm>
          <a:prstGeom prst="rect">
            <a:avLst/>
          </a:prstGeom>
          <a:solidFill>
            <a:schemeClr val="bg2"/>
          </a:solidFill>
          <a:ln>
            <a:noFill/>
          </a:ln>
        </p:spPr>
        <p:txBody>
          <a:bodyPr lIns="0" tIns="0" rIns="0" bIns="0" anchor="ctr" anchorCtr="0"/>
          <a:lstStyle>
            <a:lvl1pPr marL="0" indent="0" algn="ctr">
              <a:buNone/>
              <a:defRPr sz="1100" b="0" i="0">
                <a:solidFill>
                  <a:schemeClr val="tx1"/>
                </a:solidFill>
                <a:latin typeface="+mn-lt"/>
              </a:defRPr>
            </a:lvl1pPr>
            <a:lvl2pPr marL="457189" indent="0">
              <a:buNone/>
              <a:defRPr/>
            </a:lvl2pPr>
            <a:lvl3pPr marL="914377" indent="0">
              <a:buNone/>
              <a:defRPr/>
            </a:lvl3pPr>
            <a:lvl4pPr marL="1371566" indent="0">
              <a:buNone/>
              <a:defRPr/>
            </a:lvl4pPr>
            <a:lvl5pPr marL="1828754" indent="0">
              <a:buNone/>
              <a:defRPr/>
            </a:lvl5pPr>
          </a:lstStyle>
          <a:p>
            <a:pPr lvl="0"/>
            <a:r>
              <a:rPr lang="en-US"/>
              <a:t>Time</a:t>
            </a:r>
          </a:p>
        </p:txBody>
      </p:sp>
      <p:sp>
        <p:nvSpPr>
          <p:cNvPr id="106" name="Text Placeholder 4">
            <a:extLst>
              <a:ext uri="{FF2B5EF4-FFF2-40B4-BE49-F238E27FC236}">
                <a16:creationId xmlns:a16="http://schemas.microsoft.com/office/drawing/2014/main" id="{29DC4471-523D-499D-8F31-79B1CEAD6DE9}"/>
              </a:ext>
            </a:extLst>
          </p:cNvPr>
          <p:cNvSpPr>
            <a:spLocks noGrp="1"/>
          </p:cNvSpPr>
          <p:nvPr>
            <p:ph type="body" sz="quarter" idx="55" hasCustomPrompt="1"/>
          </p:nvPr>
        </p:nvSpPr>
        <p:spPr>
          <a:xfrm>
            <a:off x="7724451" y="5331620"/>
            <a:ext cx="3517900" cy="244475"/>
          </a:xfrm>
          <a:prstGeom prst="rect">
            <a:avLst/>
          </a:prstGeom>
          <a:noFill/>
          <a:ln>
            <a:noFill/>
          </a:ln>
        </p:spPr>
        <p:txBody>
          <a:bodyPr lIns="72000" tIns="0" bIns="0" anchor="ctr" anchorCtr="0"/>
          <a:lstStyle>
            <a:lvl1pPr marL="0" indent="0">
              <a:buNone/>
              <a:defRPr sz="1100" b="1" i="0">
                <a:solidFill>
                  <a:schemeClr val="tx1"/>
                </a:solidFill>
                <a:latin typeface="+mn-lt"/>
              </a:defRPr>
            </a:lvl1pPr>
            <a:lvl2pPr marL="457189" indent="0">
              <a:buNone/>
              <a:defRPr/>
            </a:lvl2pPr>
            <a:lvl3pPr marL="914377" indent="0">
              <a:buNone/>
              <a:defRPr/>
            </a:lvl3pPr>
            <a:lvl4pPr marL="1371566" indent="0">
              <a:buNone/>
              <a:defRPr/>
            </a:lvl4pPr>
            <a:lvl5pPr marL="1828754" indent="0">
              <a:buNone/>
              <a:defRPr/>
            </a:lvl5pPr>
          </a:lstStyle>
          <a:p>
            <a:pPr lvl="0"/>
            <a:r>
              <a:rPr lang="en-US"/>
              <a:t>Presenter</a:t>
            </a:r>
          </a:p>
        </p:txBody>
      </p:sp>
      <p:sp>
        <p:nvSpPr>
          <p:cNvPr id="107" name="Text Placeholder 4">
            <a:extLst>
              <a:ext uri="{FF2B5EF4-FFF2-40B4-BE49-F238E27FC236}">
                <a16:creationId xmlns:a16="http://schemas.microsoft.com/office/drawing/2014/main" id="{8038A208-21D7-4FBD-BC11-AE7595DDD03A}"/>
              </a:ext>
            </a:extLst>
          </p:cNvPr>
          <p:cNvSpPr>
            <a:spLocks noGrp="1"/>
          </p:cNvSpPr>
          <p:nvPr>
            <p:ph type="body" sz="quarter" idx="56" hasCustomPrompt="1"/>
          </p:nvPr>
        </p:nvSpPr>
        <p:spPr>
          <a:xfrm>
            <a:off x="6552877" y="5634059"/>
            <a:ext cx="4689475" cy="432573"/>
          </a:xfrm>
          <a:prstGeom prst="rect">
            <a:avLst/>
          </a:prstGeom>
          <a:noFill/>
          <a:ln>
            <a:noFill/>
          </a:ln>
        </p:spPr>
        <p:txBody>
          <a:bodyPr wrap="square" lIns="0" tIns="36000" bIns="0" anchor="t" anchorCtr="0"/>
          <a:lstStyle>
            <a:lvl1pPr marL="0" indent="0">
              <a:buNone/>
              <a:defRPr sz="1100" b="0" i="0">
                <a:solidFill>
                  <a:schemeClr val="tx1"/>
                </a:solidFill>
                <a:latin typeface="+mn-lt"/>
              </a:defRPr>
            </a:lvl1pPr>
            <a:lvl2pPr marL="457189" indent="0">
              <a:buNone/>
              <a:defRPr/>
            </a:lvl2pPr>
            <a:lvl3pPr marL="914377" indent="0">
              <a:buNone/>
              <a:defRPr/>
            </a:lvl3pPr>
            <a:lvl4pPr marL="1371566" indent="0">
              <a:buNone/>
              <a:defRPr/>
            </a:lvl4pPr>
            <a:lvl5pPr marL="1828754" indent="0">
              <a:buNone/>
              <a:defRPr/>
            </a:lvl5pPr>
          </a:lstStyle>
          <a:p>
            <a:pPr lvl="0"/>
            <a:r>
              <a:rPr lang="en-US"/>
              <a:t>Topic</a:t>
            </a:r>
          </a:p>
        </p:txBody>
      </p:sp>
      <p:sp>
        <p:nvSpPr>
          <p:cNvPr id="2" name="Title 1">
            <a:extLst>
              <a:ext uri="{FF2B5EF4-FFF2-40B4-BE49-F238E27FC236}">
                <a16:creationId xmlns:a16="http://schemas.microsoft.com/office/drawing/2014/main" id="{97612A6D-870F-320B-FD77-66E10C707CB4}"/>
              </a:ext>
            </a:extLst>
          </p:cNvPr>
          <p:cNvSpPr>
            <a:spLocks noGrp="1"/>
          </p:cNvSpPr>
          <p:nvPr>
            <p:ph type="ctrTitle"/>
          </p:nvPr>
        </p:nvSpPr>
        <p:spPr>
          <a:xfrm>
            <a:off x="268079" y="523929"/>
            <a:ext cx="5995561" cy="522912"/>
          </a:xfrm>
          <a:prstGeom prst="rect">
            <a:avLst/>
          </a:prstGeom>
        </p:spPr>
        <p:txBody>
          <a:bodyPr anchor="t">
            <a:noAutofit/>
          </a:bodyPr>
          <a:lstStyle>
            <a:lvl1pPr algn="l">
              <a:lnSpc>
                <a:spcPct val="80000"/>
              </a:lnSpc>
              <a:defRPr sz="3000" b="0" kern="100" spc="-50" baseline="0">
                <a:latin typeface="Aptos SemiBold" panose="020B0004020202020204" pitchFamily="34" charset="0"/>
              </a:defRPr>
            </a:lvl1pPr>
          </a:lstStyle>
          <a:p>
            <a:r>
              <a:rPr lang="en-US"/>
              <a:t>Click to edit Master title style</a:t>
            </a:r>
          </a:p>
        </p:txBody>
      </p:sp>
      <p:sp>
        <p:nvSpPr>
          <p:cNvPr id="6" name="Text Placeholder 4">
            <a:extLst>
              <a:ext uri="{FF2B5EF4-FFF2-40B4-BE49-F238E27FC236}">
                <a16:creationId xmlns:a16="http://schemas.microsoft.com/office/drawing/2014/main" id="{0830417F-F664-5E15-E9FC-7A08DAB4EDDF}"/>
              </a:ext>
            </a:extLst>
          </p:cNvPr>
          <p:cNvSpPr>
            <a:spLocks noGrp="1"/>
          </p:cNvSpPr>
          <p:nvPr>
            <p:ph type="body" sz="quarter" idx="14" hasCustomPrompt="1"/>
          </p:nvPr>
        </p:nvSpPr>
        <p:spPr>
          <a:xfrm>
            <a:off x="288621" y="271305"/>
            <a:ext cx="3498850" cy="252623"/>
          </a:xfrm>
          <a:prstGeom prst="rect">
            <a:avLst/>
          </a:prstGeom>
        </p:spPr>
        <p:txBody>
          <a:bodyPr>
            <a:normAutofit/>
          </a:bodyPr>
          <a:lstStyle>
            <a:lvl1pPr marL="0" indent="0">
              <a:buNone/>
              <a:defRPr sz="1200"/>
            </a:lvl1pPr>
          </a:lstStyle>
          <a:p>
            <a:pPr lvl="0"/>
            <a:r>
              <a:rPr lang="en-US"/>
              <a:t>Click to add label</a:t>
            </a:r>
          </a:p>
        </p:txBody>
      </p:sp>
      <p:sp>
        <p:nvSpPr>
          <p:cNvPr id="7" name="Text Placeholder 11">
            <a:extLst>
              <a:ext uri="{FF2B5EF4-FFF2-40B4-BE49-F238E27FC236}">
                <a16:creationId xmlns:a16="http://schemas.microsoft.com/office/drawing/2014/main" id="{3A6047F6-A655-4172-F525-8D56171DBEC9}"/>
              </a:ext>
            </a:extLst>
          </p:cNvPr>
          <p:cNvSpPr>
            <a:spLocks noGrp="1"/>
          </p:cNvSpPr>
          <p:nvPr>
            <p:ph type="body" sz="quarter" idx="15" hasCustomPrompt="1"/>
          </p:nvPr>
        </p:nvSpPr>
        <p:spPr>
          <a:xfrm>
            <a:off x="267675" y="1412875"/>
            <a:ext cx="668200" cy="348907"/>
          </a:xfrm>
          <a:prstGeom prst="rect">
            <a:avLst/>
          </a:prstGeom>
        </p:spPr>
        <p:txBody>
          <a:bodyPr anchor="ctr">
            <a:noAutofit/>
          </a:bodyPr>
          <a:lstStyle>
            <a:lvl1pPr marL="0" indent="0">
              <a:buNone/>
              <a:defRPr sz="2400" b="1" spc="-100" baseline="0">
                <a:gradFill flip="none" rotWithShape="1">
                  <a:gsLst>
                    <a:gs pos="0">
                      <a:schemeClr val="accent1"/>
                    </a:gs>
                    <a:gs pos="100000">
                      <a:schemeClr val="accent2"/>
                    </a:gs>
                  </a:gsLst>
                  <a:lin ang="2700000" scaled="1"/>
                  <a:tileRect/>
                </a:gradFill>
              </a:defRPr>
            </a:lvl1pPr>
          </a:lstStyle>
          <a:p>
            <a:pPr lvl="0"/>
            <a:r>
              <a:rPr lang="en-US"/>
              <a:t>##</a:t>
            </a:r>
          </a:p>
        </p:txBody>
      </p:sp>
      <p:sp>
        <p:nvSpPr>
          <p:cNvPr id="8" name="Text Placeholder 11">
            <a:extLst>
              <a:ext uri="{FF2B5EF4-FFF2-40B4-BE49-F238E27FC236}">
                <a16:creationId xmlns:a16="http://schemas.microsoft.com/office/drawing/2014/main" id="{66EEA3E7-DF06-BA55-1CDA-623F40E4061C}"/>
              </a:ext>
            </a:extLst>
          </p:cNvPr>
          <p:cNvSpPr>
            <a:spLocks noGrp="1"/>
          </p:cNvSpPr>
          <p:nvPr>
            <p:ph type="body" sz="quarter" idx="57" hasCustomPrompt="1"/>
          </p:nvPr>
        </p:nvSpPr>
        <p:spPr>
          <a:xfrm>
            <a:off x="267675" y="2393157"/>
            <a:ext cx="668200" cy="348907"/>
          </a:xfrm>
          <a:prstGeom prst="rect">
            <a:avLst/>
          </a:prstGeom>
        </p:spPr>
        <p:txBody>
          <a:bodyPr anchor="ctr">
            <a:noAutofit/>
          </a:bodyPr>
          <a:lstStyle>
            <a:lvl1pPr marL="0" indent="0">
              <a:buNone/>
              <a:defRPr sz="2400" b="1" spc="-100" baseline="0">
                <a:gradFill flip="none" rotWithShape="1">
                  <a:gsLst>
                    <a:gs pos="0">
                      <a:schemeClr val="accent1"/>
                    </a:gs>
                    <a:gs pos="100000">
                      <a:schemeClr val="accent2"/>
                    </a:gs>
                  </a:gsLst>
                  <a:lin ang="2700000" scaled="1"/>
                  <a:tileRect/>
                </a:gradFill>
              </a:defRPr>
            </a:lvl1pPr>
          </a:lstStyle>
          <a:p>
            <a:pPr lvl="0"/>
            <a:r>
              <a:rPr lang="en-US"/>
              <a:t>##</a:t>
            </a:r>
          </a:p>
        </p:txBody>
      </p:sp>
      <p:sp>
        <p:nvSpPr>
          <p:cNvPr id="9" name="Text Placeholder 11">
            <a:extLst>
              <a:ext uri="{FF2B5EF4-FFF2-40B4-BE49-F238E27FC236}">
                <a16:creationId xmlns:a16="http://schemas.microsoft.com/office/drawing/2014/main" id="{5B852BB8-72A5-E02F-C91C-4F87757F0A07}"/>
              </a:ext>
            </a:extLst>
          </p:cNvPr>
          <p:cNvSpPr>
            <a:spLocks noGrp="1"/>
          </p:cNvSpPr>
          <p:nvPr>
            <p:ph type="body" sz="quarter" idx="58" hasCustomPrompt="1"/>
          </p:nvPr>
        </p:nvSpPr>
        <p:spPr>
          <a:xfrm>
            <a:off x="267675" y="3372645"/>
            <a:ext cx="668200" cy="348907"/>
          </a:xfrm>
          <a:prstGeom prst="rect">
            <a:avLst/>
          </a:prstGeom>
        </p:spPr>
        <p:txBody>
          <a:bodyPr anchor="ctr">
            <a:noAutofit/>
          </a:bodyPr>
          <a:lstStyle>
            <a:lvl1pPr marL="0" indent="0">
              <a:buNone/>
              <a:defRPr sz="2400" b="1" spc="-100" baseline="0">
                <a:gradFill flip="none" rotWithShape="1">
                  <a:gsLst>
                    <a:gs pos="0">
                      <a:schemeClr val="accent1"/>
                    </a:gs>
                    <a:gs pos="100000">
                      <a:schemeClr val="accent2"/>
                    </a:gs>
                  </a:gsLst>
                  <a:lin ang="2700000" scaled="1"/>
                  <a:tileRect/>
                </a:gradFill>
              </a:defRPr>
            </a:lvl1pPr>
          </a:lstStyle>
          <a:p>
            <a:pPr lvl="0"/>
            <a:r>
              <a:rPr lang="en-US"/>
              <a:t>##</a:t>
            </a:r>
          </a:p>
        </p:txBody>
      </p:sp>
      <p:sp>
        <p:nvSpPr>
          <p:cNvPr id="10" name="Text Placeholder 11">
            <a:extLst>
              <a:ext uri="{FF2B5EF4-FFF2-40B4-BE49-F238E27FC236}">
                <a16:creationId xmlns:a16="http://schemas.microsoft.com/office/drawing/2014/main" id="{77A057FE-97E2-33D3-6E6D-68B33C278580}"/>
              </a:ext>
            </a:extLst>
          </p:cNvPr>
          <p:cNvSpPr>
            <a:spLocks noGrp="1"/>
          </p:cNvSpPr>
          <p:nvPr>
            <p:ph type="body" sz="quarter" idx="59" hasCustomPrompt="1"/>
          </p:nvPr>
        </p:nvSpPr>
        <p:spPr>
          <a:xfrm>
            <a:off x="277621" y="4350540"/>
            <a:ext cx="668200" cy="348907"/>
          </a:xfrm>
          <a:prstGeom prst="rect">
            <a:avLst/>
          </a:prstGeom>
        </p:spPr>
        <p:txBody>
          <a:bodyPr anchor="ctr">
            <a:noAutofit/>
          </a:bodyPr>
          <a:lstStyle>
            <a:lvl1pPr marL="0" indent="0">
              <a:buNone/>
              <a:defRPr sz="2400" b="1" spc="-100" baseline="0">
                <a:gradFill flip="none" rotWithShape="1">
                  <a:gsLst>
                    <a:gs pos="0">
                      <a:schemeClr val="accent1"/>
                    </a:gs>
                    <a:gs pos="100000">
                      <a:schemeClr val="accent2"/>
                    </a:gs>
                  </a:gsLst>
                  <a:lin ang="2700000" scaled="1"/>
                  <a:tileRect/>
                </a:gradFill>
              </a:defRPr>
            </a:lvl1pPr>
          </a:lstStyle>
          <a:p>
            <a:pPr lvl="0"/>
            <a:r>
              <a:rPr lang="en-US"/>
              <a:t>##</a:t>
            </a:r>
          </a:p>
        </p:txBody>
      </p:sp>
      <p:sp>
        <p:nvSpPr>
          <p:cNvPr id="12" name="Text Placeholder 11">
            <a:extLst>
              <a:ext uri="{FF2B5EF4-FFF2-40B4-BE49-F238E27FC236}">
                <a16:creationId xmlns:a16="http://schemas.microsoft.com/office/drawing/2014/main" id="{BD12FAE3-3F72-81D4-CDBC-BCA45E0077C1}"/>
              </a:ext>
            </a:extLst>
          </p:cNvPr>
          <p:cNvSpPr>
            <a:spLocks noGrp="1"/>
          </p:cNvSpPr>
          <p:nvPr>
            <p:ph type="body" sz="quarter" idx="60" hasCustomPrompt="1"/>
          </p:nvPr>
        </p:nvSpPr>
        <p:spPr>
          <a:xfrm>
            <a:off x="267675" y="5328435"/>
            <a:ext cx="668200" cy="348907"/>
          </a:xfrm>
          <a:prstGeom prst="rect">
            <a:avLst/>
          </a:prstGeom>
        </p:spPr>
        <p:txBody>
          <a:bodyPr anchor="ctr">
            <a:noAutofit/>
          </a:bodyPr>
          <a:lstStyle>
            <a:lvl1pPr marL="0" indent="0">
              <a:buNone/>
              <a:defRPr sz="2400" b="1" spc="-100" baseline="0">
                <a:gradFill flip="none" rotWithShape="1">
                  <a:gsLst>
                    <a:gs pos="0">
                      <a:schemeClr val="accent1"/>
                    </a:gs>
                    <a:gs pos="100000">
                      <a:schemeClr val="accent2"/>
                    </a:gs>
                  </a:gsLst>
                  <a:lin ang="2700000" scaled="1"/>
                  <a:tileRect/>
                </a:gradFill>
              </a:defRPr>
            </a:lvl1pPr>
          </a:lstStyle>
          <a:p>
            <a:pPr lvl="0"/>
            <a:r>
              <a:rPr lang="en-US"/>
              <a:t>##</a:t>
            </a:r>
          </a:p>
        </p:txBody>
      </p:sp>
      <p:sp>
        <p:nvSpPr>
          <p:cNvPr id="13" name="Text Placeholder 11">
            <a:extLst>
              <a:ext uri="{FF2B5EF4-FFF2-40B4-BE49-F238E27FC236}">
                <a16:creationId xmlns:a16="http://schemas.microsoft.com/office/drawing/2014/main" id="{85EF2572-FD6A-1D0C-AD01-C6D8F2D896CA}"/>
              </a:ext>
            </a:extLst>
          </p:cNvPr>
          <p:cNvSpPr>
            <a:spLocks noGrp="1"/>
          </p:cNvSpPr>
          <p:nvPr>
            <p:ph type="body" sz="quarter" idx="61" hasCustomPrompt="1"/>
          </p:nvPr>
        </p:nvSpPr>
        <p:spPr>
          <a:xfrm>
            <a:off x="5879705" y="1412875"/>
            <a:ext cx="668200" cy="348907"/>
          </a:xfrm>
          <a:prstGeom prst="rect">
            <a:avLst/>
          </a:prstGeom>
        </p:spPr>
        <p:txBody>
          <a:bodyPr anchor="ctr">
            <a:noAutofit/>
          </a:bodyPr>
          <a:lstStyle>
            <a:lvl1pPr marL="0" indent="0">
              <a:buNone/>
              <a:defRPr sz="2400" b="1" spc="-100" baseline="0">
                <a:gradFill flip="none" rotWithShape="1">
                  <a:gsLst>
                    <a:gs pos="0">
                      <a:schemeClr val="accent1"/>
                    </a:gs>
                    <a:gs pos="100000">
                      <a:schemeClr val="accent2"/>
                    </a:gs>
                  </a:gsLst>
                  <a:lin ang="2700000" scaled="1"/>
                  <a:tileRect/>
                </a:gradFill>
              </a:defRPr>
            </a:lvl1pPr>
          </a:lstStyle>
          <a:p>
            <a:pPr lvl="0"/>
            <a:r>
              <a:rPr lang="en-US"/>
              <a:t>##</a:t>
            </a:r>
          </a:p>
        </p:txBody>
      </p:sp>
      <p:sp>
        <p:nvSpPr>
          <p:cNvPr id="14" name="Text Placeholder 11">
            <a:extLst>
              <a:ext uri="{FF2B5EF4-FFF2-40B4-BE49-F238E27FC236}">
                <a16:creationId xmlns:a16="http://schemas.microsoft.com/office/drawing/2014/main" id="{640D9978-4380-70B3-AD63-18EFB82A5B67}"/>
              </a:ext>
            </a:extLst>
          </p:cNvPr>
          <p:cNvSpPr>
            <a:spLocks noGrp="1"/>
          </p:cNvSpPr>
          <p:nvPr>
            <p:ph type="body" sz="quarter" idx="62" hasCustomPrompt="1"/>
          </p:nvPr>
        </p:nvSpPr>
        <p:spPr>
          <a:xfrm>
            <a:off x="5879705" y="2393157"/>
            <a:ext cx="668200" cy="348907"/>
          </a:xfrm>
          <a:prstGeom prst="rect">
            <a:avLst/>
          </a:prstGeom>
        </p:spPr>
        <p:txBody>
          <a:bodyPr anchor="ctr">
            <a:noAutofit/>
          </a:bodyPr>
          <a:lstStyle>
            <a:lvl1pPr marL="0" indent="0">
              <a:buNone/>
              <a:defRPr sz="2400" b="1" spc="-100" baseline="0">
                <a:gradFill flip="none" rotWithShape="1">
                  <a:gsLst>
                    <a:gs pos="0">
                      <a:schemeClr val="accent1"/>
                    </a:gs>
                    <a:gs pos="100000">
                      <a:schemeClr val="accent2"/>
                    </a:gs>
                  </a:gsLst>
                  <a:lin ang="2700000" scaled="1"/>
                  <a:tileRect/>
                </a:gradFill>
              </a:defRPr>
            </a:lvl1pPr>
          </a:lstStyle>
          <a:p>
            <a:pPr lvl="0"/>
            <a:r>
              <a:rPr lang="en-US"/>
              <a:t>##</a:t>
            </a:r>
          </a:p>
        </p:txBody>
      </p:sp>
      <p:sp>
        <p:nvSpPr>
          <p:cNvPr id="15" name="Text Placeholder 11">
            <a:extLst>
              <a:ext uri="{FF2B5EF4-FFF2-40B4-BE49-F238E27FC236}">
                <a16:creationId xmlns:a16="http://schemas.microsoft.com/office/drawing/2014/main" id="{59BD9076-50B8-7245-DAE1-9DDBA1D1ACF0}"/>
              </a:ext>
            </a:extLst>
          </p:cNvPr>
          <p:cNvSpPr>
            <a:spLocks noGrp="1"/>
          </p:cNvSpPr>
          <p:nvPr>
            <p:ph type="body" sz="quarter" idx="63" hasCustomPrompt="1"/>
          </p:nvPr>
        </p:nvSpPr>
        <p:spPr>
          <a:xfrm>
            <a:off x="5879705" y="3372645"/>
            <a:ext cx="668200" cy="348907"/>
          </a:xfrm>
          <a:prstGeom prst="rect">
            <a:avLst/>
          </a:prstGeom>
        </p:spPr>
        <p:txBody>
          <a:bodyPr anchor="ctr">
            <a:noAutofit/>
          </a:bodyPr>
          <a:lstStyle>
            <a:lvl1pPr marL="0" indent="0">
              <a:buNone/>
              <a:defRPr sz="2400" b="1" spc="-100" baseline="0">
                <a:gradFill flip="none" rotWithShape="1">
                  <a:gsLst>
                    <a:gs pos="0">
                      <a:schemeClr val="accent1"/>
                    </a:gs>
                    <a:gs pos="100000">
                      <a:schemeClr val="accent2"/>
                    </a:gs>
                  </a:gsLst>
                  <a:lin ang="2700000" scaled="1"/>
                  <a:tileRect/>
                </a:gradFill>
              </a:defRPr>
            </a:lvl1pPr>
          </a:lstStyle>
          <a:p>
            <a:pPr lvl="0"/>
            <a:r>
              <a:rPr lang="en-US"/>
              <a:t>##</a:t>
            </a:r>
          </a:p>
        </p:txBody>
      </p:sp>
      <p:sp>
        <p:nvSpPr>
          <p:cNvPr id="16" name="Text Placeholder 11">
            <a:extLst>
              <a:ext uri="{FF2B5EF4-FFF2-40B4-BE49-F238E27FC236}">
                <a16:creationId xmlns:a16="http://schemas.microsoft.com/office/drawing/2014/main" id="{019E5AFA-656F-283B-DE2F-EE60190B4D18}"/>
              </a:ext>
            </a:extLst>
          </p:cNvPr>
          <p:cNvSpPr>
            <a:spLocks noGrp="1"/>
          </p:cNvSpPr>
          <p:nvPr>
            <p:ph type="body" sz="quarter" idx="64" hasCustomPrompt="1"/>
          </p:nvPr>
        </p:nvSpPr>
        <p:spPr>
          <a:xfrm>
            <a:off x="5889651" y="4350540"/>
            <a:ext cx="668200" cy="348907"/>
          </a:xfrm>
          <a:prstGeom prst="rect">
            <a:avLst/>
          </a:prstGeom>
        </p:spPr>
        <p:txBody>
          <a:bodyPr anchor="ctr">
            <a:noAutofit/>
          </a:bodyPr>
          <a:lstStyle>
            <a:lvl1pPr marL="0" indent="0">
              <a:buNone/>
              <a:defRPr sz="2400" b="1" spc="-100" baseline="0">
                <a:gradFill flip="none" rotWithShape="1">
                  <a:gsLst>
                    <a:gs pos="0">
                      <a:schemeClr val="accent1"/>
                    </a:gs>
                    <a:gs pos="100000">
                      <a:schemeClr val="accent2"/>
                    </a:gs>
                  </a:gsLst>
                  <a:lin ang="2700000" scaled="1"/>
                  <a:tileRect/>
                </a:gradFill>
              </a:defRPr>
            </a:lvl1pPr>
          </a:lstStyle>
          <a:p>
            <a:pPr lvl="0"/>
            <a:r>
              <a:rPr lang="en-US"/>
              <a:t>##</a:t>
            </a:r>
          </a:p>
        </p:txBody>
      </p:sp>
      <p:sp>
        <p:nvSpPr>
          <p:cNvPr id="17" name="Text Placeholder 11">
            <a:extLst>
              <a:ext uri="{FF2B5EF4-FFF2-40B4-BE49-F238E27FC236}">
                <a16:creationId xmlns:a16="http://schemas.microsoft.com/office/drawing/2014/main" id="{306377F5-377A-F942-D327-6DD6A78EC38F}"/>
              </a:ext>
            </a:extLst>
          </p:cNvPr>
          <p:cNvSpPr>
            <a:spLocks noGrp="1"/>
          </p:cNvSpPr>
          <p:nvPr>
            <p:ph type="body" sz="quarter" idx="65" hasCustomPrompt="1"/>
          </p:nvPr>
        </p:nvSpPr>
        <p:spPr>
          <a:xfrm>
            <a:off x="5879705" y="5328435"/>
            <a:ext cx="668200" cy="348907"/>
          </a:xfrm>
          <a:prstGeom prst="rect">
            <a:avLst/>
          </a:prstGeom>
        </p:spPr>
        <p:txBody>
          <a:bodyPr anchor="ctr">
            <a:noAutofit/>
          </a:bodyPr>
          <a:lstStyle>
            <a:lvl1pPr marL="0" indent="0">
              <a:buNone/>
              <a:defRPr sz="2400" b="1" spc="-100" baseline="0">
                <a:gradFill flip="none" rotWithShape="1">
                  <a:gsLst>
                    <a:gs pos="0">
                      <a:schemeClr val="accent1"/>
                    </a:gs>
                    <a:gs pos="100000">
                      <a:schemeClr val="accent2"/>
                    </a:gs>
                  </a:gsLst>
                  <a:lin ang="2700000" scaled="1"/>
                  <a:tileRect/>
                </a:gradFill>
              </a:defRPr>
            </a:lvl1pPr>
          </a:lstStyle>
          <a:p>
            <a:pPr lvl="0"/>
            <a:r>
              <a:rPr lang="en-US"/>
              <a:t>##</a:t>
            </a:r>
          </a:p>
        </p:txBody>
      </p:sp>
      <p:sp>
        <p:nvSpPr>
          <p:cNvPr id="3" name="Slide Number Placeholder 3">
            <a:extLst>
              <a:ext uri="{FF2B5EF4-FFF2-40B4-BE49-F238E27FC236}">
                <a16:creationId xmlns:a16="http://schemas.microsoft.com/office/drawing/2014/main" id="{FE2F3A97-70FE-3981-0A90-CDC18BB96C04}"/>
              </a:ext>
            </a:extLst>
          </p:cNvPr>
          <p:cNvSpPr>
            <a:spLocks noGrp="1"/>
          </p:cNvSpPr>
          <p:nvPr>
            <p:ph type="sldNum" sz="quarter" idx="16"/>
          </p:nvPr>
        </p:nvSpPr>
        <p:spPr>
          <a:xfrm>
            <a:off x="9141371" y="6419413"/>
            <a:ext cx="2743200" cy="365125"/>
          </a:xfrm>
        </p:spPr>
        <p:txBody>
          <a:bodyPr/>
          <a:lstStyle/>
          <a:p>
            <a:fld id="{88FD77AA-4D9D-4481-88A5-465F71CE0DE3}" type="slidenum">
              <a:rPr lang="en-US" smtClean="0"/>
              <a:pPr/>
              <a:t>‹#›</a:t>
            </a:fld>
            <a:endParaRPr lang="en-US"/>
          </a:p>
        </p:txBody>
      </p:sp>
    </p:spTree>
    <p:extLst>
      <p:ext uri="{BB962C8B-B14F-4D97-AF65-F5344CB8AC3E}">
        <p14:creationId xmlns:p14="http://schemas.microsoft.com/office/powerpoint/2010/main" val="396469863"/>
      </p:ext>
    </p:extLst>
  </p:cSld>
  <p:clrMapOvr>
    <a:masterClrMapping/>
  </p:clrMapOvr>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1_Teams slide">
    <p:spTree>
      <p:nvGrpSpPr>
        <p:cNvPr id="1" name=""/>
        <p:cNvGrpSpPr/>
        <p:nvPr/>
      </p:nvGrpSpPr>
      <p:grpSpPr>
        <a:xfrm>
          <a:off x="0" y="0"/>
          <a:ext cx="0" cy="0"/>
          <a:chOff x="0" y="0"/>
          <a:chExt cx="0" cy="0"/>
        </a:xfrm>
      </p:grpSpPr>
      <p:sp>
        <p:nvSpPr>
          <p:cNvPr id="6" name="Picture Placeholder 5" descr="Headshot">
            <a:extLst>
              <a:ext uri="{FF2B5EF4-FFF2-40B4-BE49-F238E27FC236}">
                <a16:creationId xmlns:a16="http://schemas.microsoft.com/office/drawing/2014/main" id="{A9C755AC-5569-1576-57A7-5DAFF21231B9}"/>
              </a:ext>
            </a:extLst>
          </p:cNvPr>
          <p:cNvSpPr>
            <a:spLocks noGrp="1"/>
          </p:cNvSpPr>
          <p:nvPr>
            <p:ph type="pic" sz="quarter" idx="20"/>
          </p:nvPr>
        </p:nvSpPr>
        <p:spPr>
          <a:xfrm>
            <a:off x="409451" y="1516707"/>
            <a:ext cx="850900" cy="850900"/>
          </a:xfrm>
          <a:prstGeom prst="ellipse">
            <a:avLst/>
          </a:prstGeom>
          <a:solidFill>
            <a:schemeClr val="bg1"/>
          </a:solidFill>
          <a:effectLst/>
        </p:spPr>
        <p:txBody>
          <a:bodyPr/>
          <a:lstStyle>
            <a:lvl1pPr marL="0" indent="0">
              <a:buNone/>
              <a:defRPr sz="800" b="0" i="0">
                <a:latin typeface="+mn-lt"/>
              </a:defRPr>
            </a:lvl1pPr>
          </a:lstStyle>
          <a:p>
            <a:r>
              <a:rPr lang="en-US"/>
              <a:t>Click icon to add picture</a:t>
            </a:r>
            <a:endParaRPr lang="en-DK"/>
          </a:p>
        </p:txBody>
      </p:sp>
      <p:sp>
        <p:nvSpPr>
          <p:cNvPr id="2" name="Text Placeholder 2">
            <a:extLst>
              <a:ext uri="{FF2B5EF4-FFF2-40B4-BE49-F238E27FC236}">
                <a16:creationId xmlns:a16="http://schemas.microsoft.com/office/drawing/2014/main" id="{4B33B57F-C11F-E2E1-AEE6-FC58F19A01E1}"/>
              </a:ext>
            </a:extLst>
          </p:cNvPr>
          <p:cNvSpPr>
            <a:spLocks noGrp="1"/>
          </p:cNvSpPr>
          <p:nvPr>
            <p:ph type="body" sz="quarter" idx="19"/>
          </p:nvPr>
        </p:nvSpPr>
        <p:spPr>
          <a:xfrm>
            <a:off x="1468317" y="1649801"/>
            <a:ext cx="2370713" cy="332827"/>
          </a:xfrm>
          <a:prstGeom prst="rect">
            <a:avLst/>
          </a:prstGeom>
        </p:spPr>
        <p:txBody>
          <a:bodyPr/>
          <a:lstStyle>
            <a:lvl1pPr marL="0" indent="0" algn="l">
              <a:buNone/>
              <a:defRPr sz="1200" b="0" i="0">
                <a:solidFill>
                  <a:schemeClr val="tx1"/>
                </a:solidFill>
                <a:latin typeface="Aptos SemiBold" panose="020B0004020202020204" pitchFamily="34" charset="0"/>
                <a:ea typeface="Inter" panose="02000503000000020004" pitchFamily="2" charset="0"/>
              </a:defRPr>
            </a:lvl1pPr>
            <a:lvl2pPr marL="457189" indent="0">
              <a:buNone/>
              <a:defRPr b="0" i="0">
                <a:solidFill>
                  <a:schemeClr val="tx1"/>
                </a:solidFill>
                <a:latin typeface="+mn-lt"/>
                <a:ea typeface="Inter" panose="02000503000000020004" pitchFamily="2" charset="0"/>
              </a:defRPr>
            </a:lvl2pPr>
            <a:lvl3pPr marL="914377" indent="0">
              <a:buNone/>
              <a:defRPr b="0" i="0">
                <a:solidFill>
                  <a:schemeClr val="tx1"/>
                </a:solidFill>
                <a:latin typeface="+mn-lt"/>
                <a:ea typeface="Inter" panose="02000503000000020004" pitchFamily="2" charset="0"/>
              </a:defRPr>
            </a:lvl3pPr>
            <a:lvl4pPr marL="1371566" indent="0">
              <a:buNone/>
              <a:defRPr b="0" i="0">
                <a:solidFill>
                  <a:schemeClr val="tx1"/>
                </a:solidFill>
                <a:latin typeface="+mn-lt"/>
                <a:ea typeface="Inter" panose="02000503000000020004" pitchFamily="2" charset="0"/>
              </a:defRPr>
            </a:lvl4pPr>
          </a:lstStyle>
          <a:p>
            <a:pPr lvl="0"/>
            <a:r>
              <a:rPr lang="en-US"/>
              <a:t>Click to edit Master text styles</a:t>
            </a:r>
          </a:p>
        </p:txBody>
      </p:sp>
      <p:sp>
        <p:nvSpPr>
          <p:cNvPr id="8" name="Text Placeholder 2">
            <a:extLst>
              <a:ext uri="{FF2B5EF4-FFF2-40B4-BE49-F238E27FC236}">
                <a16:creationId xmlns:a16="http://schemas.microsoft.com/office/drawing/2014/main" id="{B6EA9652-A6AB-FFD2-EDFD-7AF7D797DBA7}"/>
              </a:ext>
            </a:extLst>
          </p:cNvPr>
          <p:cNvSpPr>
            <a:spLocks noGrp="1"/>
          </p:cNvSpPr>
          <p:nvPr>
            <p:ph type="body" sz="quarter" idx="21"/>
          </p:nvPr>
        </p:nvSpPr>
        <p:spPr>
          <a:xfrm>
            <a:off x="1468316" y="2007963"/>
            <a:ext cx="2370712" cy="331068"/>
          </a:xfrm>
          <a:prstGeom prst="rect">
            <a:avLst/>
          </a:prstGeom>
        </p:spPr>
        <p:txBody>
          <a:bodyPr/>
          <a:lstStyle>
            <a:lvl1pPr marL="0" indent="0" algn="l">
              <a:buNone/>
              <a:defRPr sz="1000" b="0" i="0">
                <a:solidFill>
                  <a:schemeClr val="tx1"/>
                </a:solidFill>
                <a:latin typeface="+mn-lt"/>
                <a:ea typeface="Inter" panose="02000503000000020004" pitchFamily="2" charset="0"/>
              </a:defRPr>
            </a:lvl1pPr>
            <a:lvl2pPr marL="457189" indent="0">
              <a:buNone/>
              <a:defRPr b="0" i="0">
                <a:solidFill>
                  <a:schemeClr val="tx1"/>
                </a:solidFill>
                <a:latin typeface="+mn-lt"/>
                <a:ea typeface="Inter" panose="02000503000000020004" pitchFamily="2" charset="0"/>
              </a:defRPr>
            </a:lvl2pPr>
            <a:lvl3pPr marL="914377" indent="0">
              <a:buNone/>
              <a:defRPr b="0" i="0">
                <a:solidFill>
                  <a:schemeClr val="tx1"/>
                </a:solidFill>
                <a:latin typeface="+mn-lt"/>
                <a:ea typeface="Inter" panose="02000503000000020004" pitchFamily="2" charset="0"/>
              </a:defRPr>
            </a:lvl3pPr>
            <a:lvl4pPr marL="1371566" indent="0">
              <a:buNone/>
              <a:defRPr b="0" i="0">
                <a:solidFill>
                  <a:schemeClr val="tx1"/>
                </a:solidFill>
                <a:latin typeface="+mn-lt"/>
                <a:ea typeface="Inter" panose="02000503000000020004" pitchFamily="2" charset="0"/>
              </a:defRPr>
            </a:lvl4pPr>
          </a:lstStyle>
          <a:p>
            <a:pPr lvl="0"/>
            <a:r>
              <a:rPr lang="en-US"/>
              <a:t>Click to edit Master text styles</a:t>
            </a:r>
          </a:p>
        </p:txBody>
      </p:sp>
      <p:sp>
        <p:nvSpPr>
          <p:cNvPr id="7" name="Picture Placeholder 5" descr="Headshot">
            <a:extLst>
              <a:ext uri="{FF2B5EF4-FFF2-40B4-BE49-F238E27FC236}">
                <a16:creationId xmlns:a16="http://schemas.microsoft.com/office/drawing/2014/main" id="{19CC7A62-5C04-A0F1-E4BA-AA691DB797B4}"/>
              </a:ext>
            </a:extLst>
          </p:cNvPr>
          <p:cNvSpPr>
            <a:spLocks noGrp="1"/>
          </p:cNvSpPr>
          <p:nvPr>
            <p:ph type="pic" sz="quarter" idx="22"/>
          </p:nvPr>
        </p:nvSpPr>
        <p:spPr>
          <a:xfrm>
            <a:off x="409451" y="2670593"/>
            <a:ext cx="850900" cy="850900"/>
          </a:xfrm>
          <a:prstGeom prst="ellipse">
            <a:avLst/>
          </a:prstGeom>
          <a:solidFill>
            <a:schemeClr val="bg1"/>
          </a:solidFill>
          <a:effectLst/>
        </p:spPr>
        <p:txBody>
          <a:bodyPr/>
          <a:lstStyle>
            <a:lvl1pPr marL="0" indent="0">
              <a:buNone/>
              <a:defRPr sz="800" b="0" i="0">
                <a:latin typeface="+mn-lt"/>
              </a:defRPr>
            </a:lvl1pPr>
          </a:lstStyle>
          <a:p>
            <a:r>
              <a:rPr lang="en-US"/>
              <a:t>Click icon to add picture</a:t>
            </a:r>
            <a:endParaRPr lang="en-DK"/>
          </a:p>
        </p:txBody>
      </p:sp>
      <p:sp>
        <p:nvSpPr>
          <p:cNvPr id="9" name="Text Placeholder 2">
            <a:extLst>
              <a:ext uri="{FF2B5EF4-FFF2-40B4-BE49-F238E27FC236}">
                <a16:creationId xmlns:a16="http://schemas.microsoft.com/office/drawing/2014/main" id="{A77149B4-8CE4-B6CC-6BE6-517DFEA572B8}"/>
              </a:ext>
            </a:extLst>
          </p:cNvPr>
          <p:cNvSpPr>
            <a:spLocks noGrp="1"/>
          </p:cNvSpPr>
          <p:nvPr>
            <p:ph type="body" sz="quarter" idx="23"/>
          </p:nvPr>
        </p:nvSpPr>
        <p:spPr>
          <a:xfrm>
            <a:off x="1468317" y="2803688"/>
            <a:ext cx="2370713" cy="332827"/>
          </a:xfrm>
          <a:prstGeom prst="rect">
            <a:avLst/>
          </a:prstGeom>
        </p:spPr>
        <p:txBody>
          <a:bodyPr/>
          <a:lstStyle>
            <a:lvl1pPr marL="0" indent="0" algn="l">
              <a:buNone/>
              <a:defRPr sz="1200" b="0" i="0">
                <a:solidFill>
                  <a:schemeClr val="tx1"/>
                </a:solidFill>
                <a:latin typeface="Aptos SemiBold" panose="020B0004020202020204" pitchFamily="34" charset="0"/>
                <a:ea typeface="Inter" panose="02000503000000020004" pitchFamily="2" charset="0"/>
              </a:defRPr>
            </a:lvl1pPr>
            <a:lvl2pPr marL="457189" indent="0">
              <a:buNone/>
              <a:defRPr b="0" i="0">
                <a:solidFill>
                  <a:schemeClr val="tx1"/>
                </a:solidFill>
                <a:latin typeface="+mn-lt"/>
                <a:ea typeface="Inter" panose="02000503000000020004" pitchFamily="2" charset="0"/>
              </a:defRPr>
            </a:lvl2pPr>
            <a:lvl3pPr marL="914377" indent="0">
              <a:buNone/>
              <a:defRPr b="0" i="0">
                <a:solidFill>
                  <a:schemeClr val="tx1"/>
                </a:solidFill>
                <a:latin typeface="+mn-lt"/>
                <a:ea typeface="Inter" panose="02000503000000020004" pitchFamily="2" charset="0"/>
              </a:defRPr>
            </a:lvl3pPr>
            <a:lvl4pPr marL="1371566" indent="0">
              <a:buNone/>
              <a:defRPr b="0" i="0">
                <a:solidFill>
                  <a:schemeClr val="tx1"/>
                </a:solidFill>
                <a:latin typeface="+mn-lt"/>
                <a:ea typeface="Inter" panose="02000503000000020004" pitchFamily="2" charset="0"/>
              </a:defRPr>
            </a:lvl4pPr>
          </a:lstStyle>
          <a:p>
            <a:pPr lvl="0"/>
            <a:r>
              <a:rPr lang="en-US"/>
              <a:t>Click to edit Master text styles</a:t>
            </a:r>
          </a:p>
        </p:txBody>
      </p:sp>
      <p:sp>
        <p:nvSpPr>
          <p:cNvPr id="10" name="Text Placeholder 2">
            <a:extLst>
              <a:ext uri="{FF2B5EF4-FFF2-40B4-BE49-F238E27FC236}">
                <a16:creationId xmlns:a16="http://schemas.microsoft.com/office/drawing/2014/main" id="{C169BF9F-D340-E154-1E7B-C604E92C87EE}"/>
              </a:ext>
            </a:extLst>
          </p:cNvPr>
          <p:cNvSpPr>
            <a:spLocks noGrp="1"/>
          </p:cNvSpPr>
          <p:nvPr>
            <p:ph type="body" sz="quarter" idx="24"/>
          </p:nvPr>
        </p:nvSpPr>
        <p:spPr>
          <a:xfrm>
            <a:off x="1468316" y="3161849"/>
            <a:ext cx="2370712" cy="331068"/>
          </a:xfrm>
          <a:prstGeom prst="rect">
            <a:avLst/>
          </a:prstGeom>
        </p:spPr>
        <p:txBody>
          <a:bodyPr/>
          <a:lstStyle>
            <a:lvl1pPr marL="0" indent="0" algn="l">
              <a:buNone/>
              <a:defRPr sz="1000" b="0" i="0">
                <a:solidFill>
                  <a:schemeClr val="tx1"/>
                </a:solidFill>
                <a:latin typeface="+mn-lt"/>
                <a:ea typeface="Inter" panose="02000503000000020004" pitchFamily="2" charset="0"/>
              </a:defRPr>
            </a:lvl1pPr>
            <a:lvl2pPr marL="457189" indent="0">
              <a:buNone/>
              <a:defRPr b="0" i="0">
                <a:solidFill>
                  <a:schemeClr val="tx1"/>
                </a:solidFill>
                <a:latin typeface="+mn-lt"/>
                <a:ea typeface="Inter" panose="02000503000000020004" pitchFamily="2" charset="0"/>
              </a:defRPr>
            </a:lvl2pPr>
            <a:lvl3pPr marL="914377" indent="0">
              <a:buNone/>
              <a:defRPr b="0" i="0">
                <a:solidFill>
                  <a:schemeClr val="tx1"/>
                </a:solidFill>
                <a:latin typeface="+mn-lt"/>
                <a:ea typeface="Inter" panose="02000503000000020004" pitchFamily="2" charset="0"/>
              </a:defRPr>
            </a:lvl3pPr>
            <a:lvl4pPr marL="1371566" indent="0">
              <a:buNone/>
              <a:defRPr b="0" i="0">
                <a:solidFill>
                  <a:schemeClr val="tx1"/>
                </a:solidFill>
                <a:latin typeface="+mn-lt"/>
                <a:ea typeface="Inter" panose="02000503000000020004" pitchFamily="2" charset="0"/>
              </a:defRPr>
            </a:lvl4pPr>
          </a:lstStyle>
          <a:p>
            <a:pPr lvl="0"/>
            <a:r>
              <a:rPr lang="en-US"/>
              <a:t>Click to edit Master text styles</a:t>
            </a:r>
          </a:p>
        </p:txBody>
      </p:sp>
      <p:sp>
        <p:nvSpPr>
          <p:cNvPr id="11" name="Picture Placeholder 5" descr="Headshot">
            <a:extLst>
              <a:ext uri="{FF2B5EF4-FFF2-40B4-BE49-F238E27FC236}">
                <a16:creationId xmlns:a16="http://schemas.microsoft.com/office/drawing/2014/main" id="{84FE2DB8-34E9-72AF-BF27-C6FD9E75FC2D}"/>
              </a:ext>
            </a:extLst>
          </p:cNvPr>
          <p:cNvSpPr>
            <a:spLocks noGrp="1"/>
          </p:cNvSpPr>
          <p:nvPr>
            <p:ph type="pic" sz="quarter" idx="25"/>
          </p:nvPr>
        </p:nvSpPr>
        <p:spPr>
          <a:xfrm>
            <a:off x="409451" y="3791822"/>
            <a:ext cx="850900" cy="850900"/>
          </a:xfrm>
          <a:prstGeom prst="ellipse">
            <a:avLst/>
          </a:prstGeom>
          <a:solidFill>
            <a:schemeClr val="bg1"/>
          </a:solidFill>
          <a:effectLst/>
        </p:spPr>
        <p:txBody>
          <a:bodyPr/>
          <a:lstStyle>
            <a:lvl1pPr marL="0" indent="0">
              <a:buNone/>
              <a:defRPr sz="800" b="0" i="0">
                <a:latin typeface="+mn-lt"/>
              </a:defRPr>
            </a:lvl1pPr>
          </a:lstStyle>
          <a:p>
            <a:r>
              <a:rPr lang="en-US"/>
              <a:t>Click icon to add picture</a:t>
            </a:r>
            <a:endParaRPr lang="en-DK"/>
          </a:p>
        </p:txBody>
      </p:sp>
      <p:sp>
        <p:nvSpPr>
          <p:cNvPr id="12" name="Text Placeholder 2">
            <a:extLst>
              <a:ext uri="{FF2B5EF4-FFF2-40B4-BE49-F238E27FC236}">
                <a16:creationId xmlns:a16="http://schemas.microsoft.com/office/drawing/2014/main" id="{C8928D43-F0C8-2BF7-9BDD-A31140FB5F8D}"/>
              </a:ext>
            </a:extLst>
          </p:cNvPr>
          <p:cNvSpPr>
            <a:spLocks noGrp="1"/>
          </p:cNvSpPr>
          <p:nvPr>
            <p:ph type="body" sz="quarter" idx="26"/>
          </p:nvPr>
        </p:nvSpPr>
        <p:spPr>
          <a:xfrm>
            <a:off x="1468317" y="3924917"/>
            <a:ext cx="2370713" cy="332827"/>
          </a:xfrm>
          <a:prstGeom prst="rect">
            <a:avLst/>
          </a:prstGeom>
        </p:spPr>
        <p:txBody>
          <a:bodyPr/>
          <a:lstStyle>
            <a:lvl1pPr marL="0" indent="0" algn="l">
              <a:buNone/>
              <a:defRPr sz="1200" b="0" i="0">
                <a:solidFill>
                  <a:schemeClr val="tx1"/>
                </a:solidFill>
                <a:latin typeface="Aptos SemiBold" panose="020B0004020202020204" pitchFamily="34" charset="0"/>
                <a:ea typeface="Inter" panose="02000503000000020004" pitchFamily="2" charset="0"/>
              </a:defRPr>
            </a:lvl1pPr>
            <a:lvl2pPr marL="457189" indent="0">
              <a:buNone/>
              <a:defRPr b="0" i="0">
                <a:solidFill>
                  <a:schemeClr val="tx1"/>
                </a:solidFill>
                <a:latin typeface="+mn-lt"/>
                <a:ea typeface="Inter" panose="02000503000000020004" pitchFamily="2" charset="0"/>
              </a:defRPr>
            </a:lvl2pPr>
            <a:lvl3pPr marL="914377" indent="0">
              <a:buNone/>
              <a:defRPr b="0" i="0">
                <a:solidFill>
                  <a:schemeClr val="tx1"/>
                </a:solidFill>
                <a:latin typeface="+mn-lt"/>
                <a:ea typeface="Inter" panose="02000503000000020004" pitchFamily="2" charset="0"/>
              </a:defRPr>
            </a:lvl3pPr>
            <a:lvl4pPr marL="1371566" indent="0">
              <a:buNone/>
              <a:defRPr b="0" i="0">
                <a:solidFill>
                  <a:schemeClr val="tx1"/>
                </a:solidFill>
                <a:latin typeface="+mn-lt"/>
                <a:ea typeface="Inter" panose="02000503000000020004" pitchFamily="2" charset="0"/>
              </a:defRPr>
            </a:lvl4pPr>
          </a:lstStyle>
          <a:p>
            <a:pPr lvl="0"/>
            <a:r>
              <a:rPr lang="en-US"/>
              <a:t>Click to edit Master text styles</a:t>
            </a:r>
          </a:p>
        </p:txBody>
      </p:sp>
      <p:sp>
        <p:nvSpPr>
          <p:cNvPr id="13" name="Text Placeholder 2">
            <a:extLst>
              <a:ext uri="{FF2B5EF4-FFF2-40B4-BE49-F238E27FC236}">
                <a16:creationId xmlns:a16="http://schemas.microsoft.com/office/drawing/2014/main" id="{26310BDE-B719-E2C4-3565-0169AA0B8DCB}"/>
              </a:ext>
            </a:extLst>
          </p:cNvPr>
          <p:cNvSpPr>
            <a:spLocks noGrp="1"/>
          </p:cNvSpPr>
          <p:nvPr>
            <p:ph type="body" sz="quarter" idx="27"/>
          </p:nvPr>
        </p:nvSpPr>
        <p:spPr>
          <a:xfrm>
            <a:off x="1468316" y="4283078"/>
            <a:ext cx="2370712" cy="331068"/>
          </a:xfrm>
          <a:prstGeom prst="rect">
            <a:avLst/>
          </a:prstGeom>
        </p:spPr>
        <p:txBody>
          <a:bodyPr/>
          <a:lstStyle>
            <a:lvl1pPr marL="0" indent="0" algn="l">
              <a:buNone/>
              <a:defRPr sz="1000" b="0" i="0">
                <a:solidFill>
                  <a:schemeClr val="tx1"/>
                </a:solidFill>
                <a:latin typeface="+mn-lt"/>
                <a:ea typeface="Inter" panose="02000503000000020004" pitchFamily="2" charset="0"/>
              </a:defRPr>
            </a:lvl1pPr>
            <a:lvl2pPr marL="457189" indent="0">
              <a:buNone/>
              <a:defRPr b="0" i="0">
                <a:solidFill>
                  <a:schemeClr val="tx1"/>
                </a:solidFill>
                <a:latin typeface="+mn-lt"/>
                <a:ea typeface="Inter" panose="02000503000000020004" pitchFamily="2" charset="0"/>
              </a:defRPr>
            </a:lvl2pPr>
            <a:lvl3pPr marL="914377" indent="0">
              <a:buNone/>
              <a:defRPr b="0" i="0">
                <a:solidFill>
                  <a:schemeClr val="tx1"/>
                </a:solidFill>
                <a:latin typeface="+mn-lt"/>
                <a:ea typeface="Inter" panose="02000503000000020004" pitchFamily="2" charset="0"/>
              </a:defRPr>
            </a:lvl3pPr>
            <a:lvl4pPr marL="1371566" indent="0">
              <a:buNone/>
              <a:defRPr b="0" i="0">
                <a:solidFill>
                  <a:schemeClr val="tx1"/>
                </a:solidFill>
                <a:latin typeface="+mn-lt"/>
                <a:ea typeface="Inter" panose="02000503000000020004" pitchFamily="2" charset="0"/>
              </a:defRPr>
            </a:lvl4pPr>
          </a:lstStyle>
          <a:p>
            <a:pPr lvl="0"/>
            <a:r>
              <a:rPr lang="en-US"/>
              <a:t>Click to edit Master text styles</a:t>
            </a:r>
          </a:p>
        </p:txBody>
      </p:sp>
      <p:sp>
        <p:nvSpPr>
          <p:cNvPr id="14" name="Picture Placeholder 5" descr="Headshot">
            <a:extLst>
              <a:ext uri="{FF2B5EF4-FFF2-40B4-BE49-F238E27FC236}">
                <a16:creationId xmlns:a16="http://schemas.microsoft.com/office/drawing/2014/main" id="{0E87A337-3330-CE6C-B758-C43BBB4FDDDB}"/>
              </a:ext>
            </a:extLst>
          </p:cNvPr>
          <p:cNvSpPr>
            <a:spLocks noGrp="1"/>
          </p:cNvSpPr>
          <p:nvPr>
            <p:ph type="pic" sz="quarter" idx="28"/>
          </p:nvPr>
        </p:nvSpPr>
        <p:spPr>
          <a:xfrm>
            <a:off x="409451" y="4902165"/>
            <a:ext cx="850900" cy="850900"/>
          </a:xfrm>
          <a:prstGeom prst="ellipse">
            <a:avLst/>
          </a:prstGeom>
          <a:solidFill>
            <a:schemeClr val="bg1"/>
          </a:solidFill>
          <a:effectLst/>
        </p:spPr>
        <p:txBody>
          <a:bodyPr/>
          <a:lstStyle>
            <a:lvl1pPr marL="0" indent="0">
              <a:buNone/>
              <a:defRPr sz="800" b="0" i="0">
                <a:latin typeface="+mn-lt"/>
              </a:defRPr>
            </a:lvl1pPr>
          </a:lstStyle>
          <a:p>
            <a:r>
              <a:rPr lang="en-US"/>
              <a:t>Click icon to add picture</a:t>
            </a:r>
            <a:endParaRPr lang="en-DK"/>
          </a:p>
        </p:txBody>
      </p:sp>
      <p:sp>
        <p:nvSpPr>
          <p:cNvPr id="15" name="Text Placeholder 2">
            <a:extLst>
              <a:ext uri="{FF2B5EF4-FFF2-40B4-BE49-F238E27FC236}">
                <a16:creationId xmlns:a16="http://schemas.microsoft.com/office/drawing/2014/main" id="{7BF966A3-2885-2184-7388-69D3DD4EF5A7}"/>
              </a:ext>
            </a:extLst>
          </p:cNvPr>
          <p:cNvSpPr>
            <a:spLocks noGrp="1"/>
          </p:cNvSpPr>
          <p:nvPr>
            <p:ph type="body" sz="quarter" idx="29"/>
          </p:nvPr>
        </p:nvSpPr>
        <p:spPr>
          <a:xfrm>
            <a:off x="1468317" y="5035260"/>
            <a:ext cx="2370713" cy="332827"/>
          </a:xfrm>
          <a:prstGeom prst="rect">
            <a:avLst/>
          </a:prstGeom>
        </p:spPr>
        <p:txBody>
          <a:bodyPr/>
          <a:lstStyle>
            <a:lvl1pPr marL="0" indent="0" algn="l">
              <a:buNone/>
              <a:defRPr sz="1200" b="0" i="0">
                <a:solidFill>
                  <a:schemeClr val="tx1"/>
                </a:solidFill>
                <a:latin typeface="Aptos SemiBold" panose="020B0004020202020204" pitchFamily="34" charset="0"/>
                <a:ea typeface="Inter" panose="02000503000000020004" pitchFamily="2" charset="0"/>
              </a:defRPr>
            </a:lvl1pPr>
            <a:lvl2pPr marL="457189" indent="0">
              <a:buNone/>
              <a:defRPr b="0" i="0">
                <a:solidFill>
                  <a:schemeClr val="tx1"/>
                </a:solidFill>
                <a:latin typeface="+mn-lt"/>
                <a:ea typeface="Inter" panose="02000503000000020004" pitchFamily="2" charset="0"/>
              </a:defRPr>
            </a:lvl2pPr>
            <a:lvl3pPr marL="914377" indent="0">
              <a:buNone/>
              <a:defRPr b="0" i="0">
                <a:solidFill>
                  <a:schemeClr val="tx1"/>
                </a:solidFill>
                <a:latin typeface="+mn-lt"/>
                <a:ea typeface="Inter" panose="02000503000000020004" pitchFamily="2" charset="0"/>
              </a:defRPr>
            </a:lvl3pPr>
            <a:lvl4pPr marL="1371566" indent="0">
              <a:buNone/>
              <a:defRPr b="0" i="0">
                <a:solidFill>
                  <a:schemeClr val="tx1"/>
                </a:solidFill>
                <a:latin typeface="+mn-lt"/>
                <a:ea typeface="Inter" panose="02000503000000020004" pitchFamily="2" charset="0"/>
              </a:defRPr>
            </a:lvl4pPr>
          </a:lstStyle>
          <a:p>
            <a:pPr lvl="0"/>
            <a:r>
              <a:rPr lang="en-US"/>
              <a:t>Click to edit Master text styles</a:t>
            </a:r>
          </a:p>
        </p:txBody>
      </p:sp>
      <p:sp>
        <p:nvSpPr>
          <p:cNvPr id="16" name="Text Placeholder 2">
            <a:extLst>
              <a:ext uri="{FF2B5EF4-FFF2-40B4-BE49-F238E27FC236}">
                <a16:creationId xmlns:a16="http://schemas.microsoft.com/office/drawing/2014/main" id="{037706D8-B9A3-CECE-8458-D8F9E1DA4B51}"/>
              </a:ext>
            </a:extLst>
          </p:cNvPr>
          <p:cNvSpPr>
            <a:spLocks noGrp="1"/>
          </p:cNvSpPr>
          <p:nvPr>
            <p:ph type="body" sz="quarter" idx="30"/>
          </p:nvPr>
        </p:nvSpPr>
        <p:spPr>
          <a:xfrm>
            <a:off x="1468316" y="5393421"/>
            <a:ext cx="2370712" cy="331068"/>
          </a:xfrm>
          <a:prstGeom prst="rect">
            <a:avLst/>
          </a:prstGeom>
        </p:spPr>
        <p:txBody>
          <a:bodyPr/>
          <a:lstStyle>
            <a:lvl1pPr marL="0" indent="0" algn="l">
              <a:buNone/>
              <a:defRPr sz="1000" b="0" i="0">
                <a:solidFill>
                  <a:schemeClr val="tx1"/>
                </a:solidFill>
                <a:latin typeface="+mn-lt"/>
                <a:ea typeface="Inter" panose="02000503000000020004" pitchFamily="2" charset="0"/>
              </a:defRPr>
            </a:lvl1pPr>
            <a:lvl2pPr marL="457189" indent="0">
              <a:buNone/>
              <a:defRPr b="0" i="0">
                <a:solidFill>
                  <a:schemeClr val="tx1"/>
                </a:solidFill>
                <a:latin typeface="+mn-lt"/>
                <a:ea typeface="Inter" panose="02000503000000020004" pitchFamily="2" charset="0"/>
              </a:defRPr>
            </a:lvl2pPr>
            <a:lvl3pPr marL="914377" indent="0">
              <a:buNone/>
              <a:defRPr b="0" i="0">
                <a:solidFill>
                  <a:schemeClr val="tx1"/>
                </a:solidFill>
                <a:latin typeface="+mn-lt"/>
                <a:ea typeface="Inter" panose="02000503000000020004" pitchFamily="2" charset="0"/>
              </a:defRPr>
            </a:lvl3pPr>
            <a:lvl4pPr marL="1371566" indent="0">
              <a:buNone/>
              <a:defRPr b="0" i="0">
                <a:solidFill>
                  <a:schemeClr val="tx1"/>
                </a:solidFill>
                <a:latin typeface="+mn-lt"/>
                <a:ea typeface="Inter" panose="02000503000000020004" pitchFamily="2" charset="0"/>
              </a:defRPr>
            </a:lvl4pPr>
          </a:lstStyle>
          <a:p>
            <a:pPr lvl="0"/>
            <a:r>
              <a:rPr lang="en-US"/>
              <a:t>Click to edit Master text styles</a:t>
            </a:r>
          </a:p>
        </p:txBody>
      </p:sp>
      <p:sp>
        <p:nvSpPr>
          <p:cNvPr id="23" name="Picture Placeholder 5" descr="Headshot">
            <a:extLst>
              <a:ext uri="{FF2B5EF4-FFF2-40B4-BE49-F238E27FC236}">
                <a16:creationId xmlns:a16="http://schemas.microsoft.com/office/drawing/2014/main" id="{EB03D789-D16A-BF6D-BF39-D2EE2355F7C4}"/>
              </a:ext>
            </a:extLst>
          </p:cNvPr>
          <p:cNvSpPr>
            <a:spLocks noGrp="1"/>
          </p:cNvSpPr>
          <p:nvPr>
            <p:ph type="pic" sz="quarter" idx="31"/>
          </p:nvPr>
        </p:nvSpPr>
        <p:spPr>
          <a:xfrm>
            <a:off x="4386681" y="1516707"/>
            <a:ext cx="850900" cy="850900"/>
          </a:xfrm>
          <a:prstGeom prst="ellipse">
            <a:avLst/>
          </a:prstGeom>
          <a:solidFill>
            <a:schemeClr val="bg1"/>
          </a:solidFill>
          <a:effectLst/>
        </p:spPr>
        <p:txBody>
          <a:bodyPr/>
          <a:lstStyle>
            <a:lvl1pPr marL="0" indent="0">
              <a:buNone/>
              <a:defRPr sz="800" b="0" i="0">
                <a:latin typeface="+mn-lt"/>
              </a:defRPr>
            </a:lvl1pPr>
          </a:lstStyle>
          <a:p>
            <a:r>
              <a:rPr lang="en-US"/>
              <a:t>Click icon to add picture</a:t>
            </a:r>
            <a:endParaRPr lang="en-DK"/>
          </a:p>
        </p:txBody>
      </p:sp>
      <p:sp>
        <p:nvSpPr>
          <p:cNvPr id="24" name="Text Placeholder 2">
            <a:extLst>
              <a:ext uri="{FF2B5EF4-FFF2-40B4-BE49-F238E27FC236}">
                <a16:creationId xmlns:a16="http://schemas.microsoft.com/office/drawing/2014/main" id="{36B80B5E-92D0-9C33-CA40-27429521A5AC}"/>
              </a:ext>
            </a:extLst>
          </p:cNvPr>
          <p:cNvSpPr>
            <a:spLocks noGrp="1"/>
          </p:cNvSpPr>
          <p:nvPr>
            <p:ph type="body" sz="quarter" idx="32"/>
          </p:nvPr>
        </p:nvSpPr>
        <p:spPr>
          <a:xfrm>
            <a:off x="5445545" y="1649801"/>
            <a:ext cx="2370713" cy="332827"/>
          </a:xfrm>
          <a:prstGeom prst="rect">
            <a:avLst/>
          </a:prstGeom>
        </p:spPr>
        <p:txBody>
          <a:bodyPr/>
          <a:lstStyle>
            <a:lvl1pPr marL="0" indent="0" algn="l">
              <a:buNone/>
              <a:defRPr sz="1200" b="0" i="0">
                <a:solidFill>
                  <a:schemeClr val="tx1"/>
                </a:solidFill>
                <a:latin typeface="Aptos SemiBold" panose="020B0004020202020204" pitchFamily="34" charset="0"/>
                <a:ea typeface="Inter" panose="02000503000000020004" pitchFamily="2" charset="0"/>
              </a:defRPr>
            </a:lvl1pPr>
            <a:lvl2pPr marL="457189" indent="0">
              <a:buNone/>
              <a:defRPr b="0" i="0">
                <a:solidFill>
                  <a:schemeClr val="tx1"/>
                </a:solidFill>
                <a:latin typeface="+mn-lt"/>
                <a:ea typeface="Inter" panose="02000503000000020004" pitchFamily="2" charset="0"/>
              </a:defRPr>
            </a:lvl2pPr>
            <a:lvl3pPr marL="914377" indent="0">
              <a:buNone/>
              <a:defRPr b="0" i="0">
                <a:solidFill>
                  <a:schemeClr val="tx1"/>
                </a:solidFill>
                <a:latin typeface="+mn-lt"/>
                <a:ea typeface="Inter" panose="02000503000000020004" pitchFamily="2" charset="0"/>
              </a:defRPr>
            </a:lvl3pPr>
            <a:lvl4pPr marL="1371566" indent="0">
              <a:buNone/>
              <a:defRPr b="0" i="0">
                <a:solidFill>
                  <a:schemeClr val="tx1"/>
                </a:solidFill>
                <a:latin typeface="+mn-lt"/>
                <a:ea typeface="Inter" panose="02000503000000020004" pitchFamily="2" charset="0"/>
              </a:defRPr>
            </a:lvl4pPr>
          </a:lstStyle>
          <a:p>
            <a:pPr lvl="0"/>
            <a:r>
              <a:rPr lang="en-US"/>
              <a:t>Click to edit Master text styles</a:t>
            </a:r>
          </a:p>
        </p:txBody>
      </p:sp>
      <p:sp>
        <p:nvSpPr>
          <p:cNvPr id="25" name="Text Placeholder 2">
            <a:extLst>
              <a:ext uri="{FF2B5EF4-FFF2-40B4-BE49-F238E27FC236}">
                <a16:creationId xmlns:a16="http://schemas.microsoft.com/office/drawing/2014/main" id="{0647DB98-5671-8E0F-B28C-1042F91509DD}"/>
              </a:ext>
            </a:extLst>
          </p:cNvPr>
          <p:cNvSpPr>
            <a:spLocks noGrp="1"/>
          </p:cNvSpPr>
          <p:nvPr>
            <p:ph type="body" sz="quarter" idx="33"/>
          </p:nvPr>
        </p:nvSpPr>
        <p:spPr>
          <a:xfrm>
            <a:off x="5445545" y="2007963"/>
            <a:ext cx="2370712" cy="331068"/>
          </a:xfrm>
          <a:prstGeom prst="rect">
            <a:avLst/>
          </a:prstGeom>
        </p:spPr>
        <p:txBody>
          <a:bodyPr/>
          <a:lstStyle>
            <a:lvl1pPr marL="0" indent="0" algn="l">
              <a:buNone/>
              <a:defRPr sz="1000" b="0" i="0">
                <a:solidFill>
                  <a:schemeClr val="tx1"/>
                </a:solidFill>
                <a:latin typeface="+mn-lt"/>
                <a:ea typeface="Inter" panose="02000503000000020004" pitchFamily="2" charset="0"/>
              </a:defRPr>
            </a:lvl1pPr>
            <a:lvl2pPr marL="457189" indent="0">
              <a:buNone/>
              <a:defRPr b="0" i="0">
                <a:solidFill>
                  <a:schemeClr val="tx1"/>
                </a:solidFill>
                <a:latin typeface="+mn-lt"/>
                <a:ea typeface="Inter" panose="02000503000000020004" pitchFamily="2" charset="0"/>
              </a:defRPr>
            </a:lvl2pPr>
            <a:lvl3pPr marL="914377" indent="0">
              <a:buNone/>
              <a:defRPr b="0" i="0">
                <a:solidFill>
                  <a:schemeClr val="tx1"/>
                </a:solidFill>
                <a:latin typeface="+mn-lt"/>
                <a:ea typeface="Inter" panose="02000503000000020004" pitchFamily="2" charset="0"/>
              </a:defRPr>
            </a:lvl3pPr>
            <a:lvl4pPr marL="1371566" indent="0">
              <a:buNone/>
              <a:defRPr b="0" i="0">
                <a:solidFill>
                  <a:schemeClr val="tx1"/>
                </a:solidFill>
                <a:latin typeface="+mn-lt"/>
                <a:ea typeface="Inter" panose="02000503000000020004" pitchFamily="2" charset="0"/>
              </a:defRPr>
            </a:lvl4pPr>
          </a:lstStyle>
          <a:p>
            <a:pPr lvl="0"/>
            <a:r>
              <a:rPr lang="en-US"/>
              <a:t>Click to edit Master text styles</a:t>
            </a:r>
          </a:p>
        </p:txBody>
      </p:sp>
      <p:sp>
        <p:nvSpPr>
          <p:cNvPr id="26" name="Picture Placeholder 5" descr="Headshot">
            <a:extLst>
              <a:ext uri="{FF2B5EF4-FFF2-40B4-BE49-F238E27FC236}">
                <a16:creationId xmlns:a16="http://schemas.microsoft.com/office/drawing/2014/main" id="{64CAC2B3-9294-9E39-4480-D49A477904A9}"/>
              </a:ext>
            </a:extLst>
          </p:cNvPr>
          <p:cNvSpPr>
            <a:spLocks noGrp="1"/>
          </p:cNvSpPr>
          <p:nvPr>
            <p:ph type="pic" sz="quarter" idx="34"/>
          </p:nvPr>
        </p:nvSpPr>
        <p:spPr>
          <a:xfrm>
            <a:off x="4386681" y="2670593"/>
            <a:ext cx="850900" cy="850900"/>
          </a:xfrm>
          <a:prstGeom prst="ellipse">
            <a:avLst/>
          </a:prstGeom>
          <a:solidFill>
            <a:schemeClr val="bg1"/>
          </a:solidFill>
          <a:effectLst/>
        </p:spPr>
        <p:txBody>
          <a:bodyPr/>
          <a:lstStyle>
            <a:lvl1pPr marL="0" indent="0">
              <a:buNone/>
              <a:defRPr sz="800" b="0" i="0">
                <a:latin typeface="+mn-lt"/>
              </a:defRPr>
            </a:lvl1pPr>
          </a:lstStyle>
          <a:p>
            <a:r>
              <a:rPr lang="en-US"/>
              <a:t>Click icon to add picture</a:t>
            </a:r>
            <a:endParaRPr lang="en-DK"/>
          </a:p>
        </p:txBody>
      </p:sp>
      <p:sp>
        <p:nvSpPr>
          <p:cNvPr id="27" name="Text Placeholder 2">
            <a:extLst>
              <a:ext uri="{FF2B5EF4-FFF2-40B4-BE49-F238E27FC236}">
                <a16:creationId xmlns:a16="http://schemas.microsoft.com/office/drawing/2014/main" id="{F0BB6D0B-D9AE-E611-2054-4DB00A1CCE53}"/>
              </a:ext>
            </a:extLst>
          </p:cNvPr>
          <p:cNvSpPr>
            <a:spLocks noGrp="1"/>
          </p:cNvSpPr>
          <p:nvPr>
            <p:ph type="body" sz="quarter" idx="35"/>
          </p:nvPr>
        </p:nvSpPr>
        <p:spPr>
          <a:xfrm>
            <a:off x="5445545" y="2803688"/>
            <a:ext cx="2370713" cy="332827"/>
          </a:xfrm>
          <a:prstGeom prst="rect">
            <a:avLst/>
          </a:prstGeom>
        </p:spPr>
        <p:txBody>
          <a:bodyPr/>
          <a:lstStyle>
            <a:lvl1pPr marL="0" indent="0" algn="l">
              <a:buNone/>
              <a:defRPr sz="1200" b="0" i="0">
                <a:solidFill>
                  <a:schemeClr val="tx1"/>
                </a:solidFill>
                <a:latin typeface="Aptos SemiBold" panose="020B0004020202020204" pitchFamily="34" charset="0"/>
                <a:ea typeface="Inter" panose="02000503000000020004" pitchFamily="2" charset="0"/>
              </a:defRPr>
            </a:lvl1pPr>
            <a:lvl2pPr marL="457189" indent="0">
              <a:buNone/>
              <a:defRPr b="0" i="0">
                <a:solidFill>
                  <a:schemeClr val="tx1"/>
                </a:solidFill>
                <a:latin typeface="+mn-lt"/>
                <a:ea typeface="Inter" panose="02000503000000020004" pitchFamily="2" charset="0"/>
              </a:defRPr>
            </a:lvl2pPr>
            <a:lvl3pPr marL="914377" indent="0">
              <a:buNone/>
              <a:defRPr b="0" i="0">
                <a:solidFill>
                  <a:schemeClr val="tx1"/>
                </a:solidFill>
                <a:latin typeface="+mn-lt"/>
                <a:ea typeface="Inter" panose="02000503000000020004" pitchFamily="2" charset="0"/>
              </a:defRPr>
            </a:lvl3pPr>
            <a:lvl4pPr marL="1371566" indent="0">
              <a:buNone/>
              <a:defRPr b="0" i="0">
                <a:solidFill>
                  <a:schemeClr val="tx1"/>
                </a:solidFill>
                <a:latin typeface="+mn-lt"/>
                <a:ea typeface="Inter" panose="02000503000000020004" pitchFamily="2" charset="0"/>
              </a:defRPr>
            </a:lvl4pPr>
          </a:lstStyle>
          <a:p>
            <a:pPr lvl="0"/>
            <a:r>
              <a:rPr lang="en-US"/>
              <a:t>Click to edit Master text styles</a:t>
            </a:r>
          </a:p>
        </p:txBody>
      </p:sp>
      <p:sp>
        <p:nvSpPr>
          <p:cNvPr id="28" name="Text Placeholder 2">
            <a:extLst>
              <a:ext uri="{FF2B5EF4-FFF2-40B4-BE49-F238E27FC236}">
                <a16:creationId xmlns:a16="http://schemas.microsoft.com/office/drawing/2014/main" id="{2A7F4D2A-2BA1-453F-0963-4BAB67EF0479}"/>
              </a:ext>
            </a:extLst>
          </p:cNvPr>
          <p:cNvSpPr>
            <a:spLocks noGrp="1"/>
          </p:cNvSpPr>
          <p:nvPr>
            <p:ph type="body" sz="quarter" idx="36"/>
          </p:nvPr>
        </p:nvSpPr>
        <p:spPr>
          <a:xfrm>
            <a:off x="5445545" y="3161849"/>
            <a:ext cx="2370712" cy="331068"/>
          </a:xfrm>
          <a:prstGeom prst="rect">
            <a:avLst/>
          </a:prstGeom>
        </p:spPr>
        <p:txBody>
          <a:bodyPr/>
          <a:lstStyle>
            <a:lvl1pPr marL="0" indent="0" algn="l">
              <a:buNone/>
              <a:defRPr sz="1000" b="0" i="0">
                <a:solidFill>
                  <a:schemeClr val="tx1"/>
                </a:solidFill>
                <a:latin typeface="+mn-lt"/>
                <a:ea typeface="Inter" panose="02000503000000020004" pitchFamily="2" charset="0"/>
              </a:defRPr>
            </a:lvl1pPr>
            <a:lvl2pPr marL="457189" indent="0">
              <a:buNone/>
              <a:defRPr b="0" i="0">
                <a:solidFill>
                  <a:schemeClr val="tx1"/>
                </a:solidFill>
                <a:latin typeface="+mn-lt"/>
                <a:ea typeface="Inter" panose="02000503000000020004" pitchFamily="2" charset="0"/>
              </a:defRPr>
            </a:lvl2pPr>
            <a:lvl3pPr marL="914377" indent="0">
              <a:buNone/>
              <a:defRPr b="0" i="0">
                <a:solidFill>
                  <a:schemeClr val="tx1"/>
                </a:solidFill>
                <a:latin typeface="+mn-lt"/>
                <a:ea typeface="Inter" panose="02000503000000020004" pitchFamily="2" charset="0"/>
              </a:defRPr>
            </a:lvl3pPr>
            <a:lvl4pPr marL="1371566" indent="0">
              <a:buNone/>
              <a:defRPr b="0" i="0">
                <a:solidFill>
                  <a:schemeClr val="tx1"/>
                </a:solidFill>
                <a:latin typeface="+mn-lt"/>
                <a:ea typeface="Inter" panose="02000503000000020004" pitchFamily="2" charset="0"/>
              </a:defRPr>
            </a:lvl4pPr>
          </a:lstStyle>
          <a:p>
            <a:pPr lvl="0"/>
            <a:r>
              <a:rPr lang="en-US"/>
              <a:t>Click to edit Master text styles</a:t>
            </a:r>
          </a:p>
        </p:txBody>
      </p:sp>
      <p:sp>
        <p:nvSpPr>
          <p:cNvPr id="29" name="Picture Placeholder 5" descr="Headshot">
            <a:extLst>
              <a:ext uri="{FF2B5EF4-FFF2-40B4-BE49-F238E27FC236}">
                <a16:creationId xmlns:a16="http://schemas.microsoft.com/office/drawing/2014/main" id="{42FCA30F-A5E9-B473-4066-309110FDE1F9}"/>
              </a:ext>
            </a:extLst>
          </p:cNvPr>
          <p:cNvSpPr>
            <a:spLocks noGrp="1"/>
          </p:cNvSpPr>
          <p:nvPr>
            <p:ph type="pic" sz="quarter" idx="37"/>
          </p:nvPr>
        </p:nvSpPr>
        <p:spPr>
          <a:xfrm>
            <a:off x="4386681" y="3791822"/>
            <a:ext cx="850900" cy="850900"/>
          </a:xfrm>
          <a:prstGeom prst="ellipse">
            <a:avLst/>
          </a:prstGeom>
          <a:solidFill>
            <a:schemeClr val="bg1"/>
          </a:solidFill>
          <a:effectLst/>
        </p:spPr>
        <p:txBody>
          <a:bodyPr/>
          <a:lstStyle>
            <a:lvl1pPr marL="0" indent="0">
              <a:buNone/>
              <a:defRPr sz="800" b="0" i="0">
                <a:latin typeface="+mn-lt"/>
              </a:defRPr>
            </a:lvl1pPr>
          </a:lstStyle>
          <a:p>
            <a:r>
              <a:rPr lang="en-US"/>
              <a:t>Click icon to add picture</a:t>
            </a:r>
            <a:endParaRPr lang="en-DK"/>
          </a:p>
        </p:txBody>
      </p:sp>
      <p:sp>
        <p:nvSpPr>
          <p:cNvPr id="30" name="Text Placeholder 2">
            <a:extLst>
              <a:ext uri="{FF2B5EF4-FFF2-40B4-BE49-F238E27FC236}">
                <a16:creationId xmlns:a16="http://schemas.microsoft.com/office/drawing/2014/main" id="{F263491A-5434-9EB9-82AF-26236B9AABB0}"/>
              </a:ext>
            </a:extLst>
          </p:cNvPr>
          <p:cNvSpPr>
            <a:spLocks noGrp="1"/>
          </p:cNvSpPr>
          <p:nvPr>
            <p:ph type="body" sz="quarter" idx="38"/>
          </p:nvPr>
        </p:nvSpPr>
        <p:spPr>
          <a:xfrm>
            <a:off x="5445545" y="3924917"/>
            <a:ext cx="2370713" cy="332827"/>
          </a:xfrm>
          <a:prstGeom prst="rect">
            <a:avLst/>
          </a:prstGeom>
        </p:spPr>
        <p:txBody>
          <a:bodyPr/>
          <a:lstStyle>
            <a:lvl1pPr marL="0" indent="0" algn="l">
              <a:buNone/>
              <a:defRPr sz="1200" b="0" i="0">
                <a:solidFill>
                  <a:schemeClr val="tx1"/>
                </a:solidFill>
                <a:latin typeface="Aptos SemiBold" panose="020B0004020202020204" pitchFamily="34" charset="0"/>
                <a:ea typeface="Inter" panose="02000503000000020004" pitchFamily="2" charset="0"/>
              </a:defRPr>
            </a:lvl1pPr>
            <a:lvl2pPr marL="457189" indent="0">
              <a:buNone/>
              <a:defRPr b="0" i="0">
                <a:solidFill>
                  <a:schemeClr val="tx1"/>
                </a:solidFill>
                <a:latin typeface="+mn-lt"/>
                <a:ea typeface="Inter" panose="02000503000000020004" pitchFamily="2" charset="0"/>
              </a:defRPr>
            </a:lvl2pPr>
            <a:lvl3pPr marL="914377" indent="0">
              <a:buNone/>
              <a:defRPr b="0" i="0">
                <a:solidFill>
                  <a:schemeClr val="tx1"/>
                </a:solidFill>
                <a:latin typeface="+mn-lt"/>
                <a:ea typeface="Inter" panose="02000503000000020004" pitchFamily="2" charset="0"/>
              </a:defRPr>
            </a:lvl3pPr>
            <a:lvl4pPr marL="1371566" indent="0">
              <a:buNone/>
              <a:defRPr b="0" i="0">
                <a:solidFill>
                  <a:schemeClr val="tx1"/>
                </a:solidFill>
                <a:latin typeface="+mn-lt"/>
                <a:ea typeface="Inter" panose="02000503000000020004" pitchFamily="2" charset="0"/>
              </a:defRPr>
            </a:lvl4pPr>
          </a:lstStyle>
          <a:p>
            <a:pPr lvl="0"/>
            <a:r>
              <a:rPr lang="en-US"/>
              <a:t>Click to edit Master text styles</a:t>
            </a:r>
          </a:p>
        </p:txBody>
      </p:sp>
      <p:sp>
        <p:nvSpPr>
          <p:cNvPr id="31" name="Text Placeholder 2">
            <a:extLst>
              <a:ext uri="{FF2B5EF4-FFF2-40B4-BE49-F238E27FC236}">
                <a16:creationId xmlns:a16="http://schemas.microsoft.com/office/drawing/2014/main" id="{C73D314E-64C9-4145-0AC8-139F7ABFEA17}"/>
              </a:ext>
            </a:extLst>
          </p:cNvPr>
          <p:cNvSpPr>
            <a:spLocks noGrp="1"/>
          </p:cNvSpPr>
          <p:nvPr>
            <p:ph type="body" sz="quarter" idx="39"/>
          </p:nvPr>
        </p:nvSpPr>
        <p:spPr>
          <a:xfrm>
            <a:off x="5445545" y="4283078"/>
            <a:ext cx="2370712" cy="331068"/>
          </a:xfrm>
          <a:prstGeom prst="rect">
            <a:avLst/>
          </a:prstGeom>
        </p:spPr>
        <p:txBody>
          <a:bodyPr/>
          <a:lstStyle>
            <a:lvl1pPr marL="0" indent="0" algn="l">
              <a:buNone/>
              <a:defRPr sz="1000" b="0" i="0">
                <a:solidFill>
                  <a:schemeClr val="tx1"/>
                </a:solidFill>
                <a:latin typeface="+mn-lt"/>
                <a:ea typeface="Inter" panose="02000503000000020004" pitchFamily="2" charset="0"/>
              </a:defRPr>
            </a:lvl1pPr>
            <a:lvl2pPr marL="457189" indent="0">
              <a:buNone/>
              <a:defRPr b="0" i="0">
                <a:solidFill>
                  <a:schemeClr val="tx1"/>
                </a:solidFill>
                <a:latin typeface="+mn-lt"/>
                <a:ea typeface="Inter" panose="02000503000000020004" pitchFamily="2" charset="0"/>
              </a:defRPr>
            </a:lvl2pPr>
            <a:lvl3pPr marL="914377" indent="0">
              <a:buNone/>
              <a:defRPr b="0" i="0">
                <a:solidFill>
                  <a:schemeClr val="tx1"/>
                </a:solidFill>
                <a:latin typeface="+mn-lt"/>
                <a:ea typeface="Inter" panose="02000503000000020004" pitchFamily="2" charset="0"/>
              </a:defRPr>
            </a:lvl3pPr>
            <a:lvl4pPr marL="1371566" indent="0">
              <a:buNone/>
              <a:defRPr b="0" i="0">
                <a:solidFill>
                  <a:schemeClr val="tx1"/>
                </a:solidFill>
                <a:latin typeface="+mn-lt"/>
                <a:ea typeface="Inter" panose="02000503000000020004" pitchFamily="2" charset="0"/>
              </a:defRPr>
            </a:lvl4pPr>
          </a:lstStyle>
          <a:p>
            <a:pPr lvl="0"/>
            <a:r>
              <a:rPr lang="en-US"/>
              <a:t>Click to edit Master text styles</a:t>
            </a:r>
          </a:p>
        </p:txBody>
      </p:sp>
      <p:sp>
        <p:nvSpPr>
          <p:cNvPr id="32" name="Picture Placeholder 5" descr="Headshot">
            <a:extLst>
              <a:ext uri="{FF2B5EF4-FFF2-40B4-BE49-F238E27FC236}">
                <a16:creationId xmlns:a16="http://schemas.microsoft.com/office/drawing/2014/main" id="{03273DBB-B886-AC2E-0C83-502F40010394}"/>
              </a:ext>
            </a:extLst>
          </p:cNvPr>
          <p:cNvSpPr>
            <a:spLocks noGrp="1"/>
          </p:cNvSpPr>
          <p:nvPr>
            <p:ph type="pic" sz="quarter" idx="40"/>
          </p:nvPr>
        </p:nvSpPr>
        <p:spPr>
          <a:xfrm>
            <a:off x="4386681" y="4902165"/>
            <a:ext cx="850900" cy="850900"/>
          </a:xfrm>
          <a:prstGeom prst="ellipse">
            <a:avLst/>
          </a:prstGeom>
          <a:solidFill>
            <a:schemeClr val="bg1"/>
          </a:solidFill>
          <a:effectLst/>
        </p:spPr>
        <p:txBody>
          <a:bodyPr/>
          <a:lstStyle>
            <a:lvl1pPr marL="0" indent="0">
              <a:buNone/>
              <a:defRPr sz="800" b="0" i="0">
                <a:latin typeface="+mn-lt"/>
              </a:defRPr>
            </a:lvl1pPr>
          </a:lstStyle>
          <a:p>
            <a:r>
              <a:rPr lang="en-US"/>
              <a:t>Click icon to add picture</a:t>
            </a:r>
            <a:endParaRPr lang="en-DK"/>
          </a:p>
        </p:txBody>
      </p:sp>
      <p:sp>
        <p:nvSpPr>
          <p:cNvPr id="33" name="Text Placeholder 2">
            <a:extLst>
              <a:ext uri="{FF2B5EF4-FFF2-40B4-BE49-F238E27FC236}">
                <a16:creationId xmlns:a16="http://schemas.microsoft.com/office/drawing/2014/main" id="{FFAC1EE4-BC91-72C9-8152-2ED79AF4CFA9}"/>
              </a:ext>
            </a:extLst>
          </p:cNvPr>
          <p:cNvSpPr>
            <a:spLocks noGrp="1"/>
          </p:cNvSpPr>
          <p:nvPr>
            <p:ph type="body" sz="quarter" idx="41"/>
          </p:nvPr>
        </p:nvSpPr>
        <p:spPr>
          <a:xfrm>
            <a:off x="5445545" y="5035260"/>
            <a:ext cx="2370713" cy="332827"/>
          </a:xfrm>
          <a:prstGeom prst="rect">
            <a:avLst/>
          </a:prstGeom>
        </p:spPr>
        <p:txBody>
          <a:bodyPr/>
          <a:lstStyle>
            <a:lvl1pPr marL="0" indent="0" algn="l">
              <a:buNone/>
              <a:defRPr sz="1200" b="0" i="0">
                <a:solidFill>
                  <a:schemeClr val="tx1"/>
                </a:solidFill>
                <a:latin typeface="Aptos SemiBold" panose="020B0004020202020204" pitchFamily="34" charset="0"/>
                <a:ea typeface="Inter" panose="02000503000000020004" pitchFamily="2" charset="0"/>
              </a:defRPr>
            </a:lvl1pPr>
            <a:lvl2pPr marL="457189" indent="0">
              <a:buNone/>
              <a:defRPr b="0" i="0">
                <a:solidFill>
                  <a:schemeClr val="tx1"/>
                </a:solidFill>
                <a:latin typeface="+mn-lt"/>
                <a:ea typeface="Inter" panose="02000503000000020004" pitchFamily="2" charset="0"/>
              </a:defRPr>
            </a:lvl2pPr>
            <a:lvl3pPr marL="914377" indent="0">
              <a:buNone/>
              <a:defRPr b="0" i="0">
                <a:solidFill>
                  <a:schemeClr val="tx1"/>
                </a:solidFill>
                <a:latin typeface="+mn-lt"/>
                <a:ea typeface="Inter" panose="02000503000000020004" pitchFamily="2" charset="0"/>
              </a:defRPr>
            </a:lvl3pPr>
            <a:lvl4pPr marL="1371566" indent="0">
              <a:buNone/>
              <a:defRPr b="0" i="0">
                <a:solidFill>
                  <a:schemeClr val="tx1"/>
                </a:solidFill>
                <a:latin typeface="+mn-lt"/>
                <a:ea typeface="Inter" panose="02000503000000020004" pitchFamily="2" charset="0"/>
              </a:defRPr>
            </a:lvl4pPr>
          </a:lstStyle>
          <a:p>
            <a:pPr lvl="0"/>
            <a:r>
              <a:rPr lang="en-US"/>
              <a:t>Click to edit Master text styles</a:t>
            </a:r>
          </a:p>
        </p:txBody>
      </p:sp>
      <p:sp>
        <p:nvSpPr>
          <p:cNvPr id="34" name="Text Placeholder 2">
            <a:extLst>
              <a:ext uri="{FF2B5EF4-FFF2-40B4-BE49-F238E27FC236}">
                <a16:creationId xmlns:a16="http://schemas.microsoft.com/office/drawing/2014/main" id="{41F612D1-3FC9-E376-E1C4-749935A4B6A5}"/>
              </a:ext>
            </a:extLst>
          </p:cNvPr>
          <p:cNvSpPr>
            <a:spLocks noGrp="1"/>
          </p:cNvSpPr>
          <p:nvPr>
            <p:ph type="body" sz="quarter" idx="42"/>
          </p:nvPr>
        </p:nvSpPr>
        <p:spPr>
          <a:xfrm>
            <a:off x="5445545" y="5393421"/>
            <a:ext cx="2370712" cy="331068"/>
          </a:xfrm>
          <a:prstGeom prst="rect">
            <a:avLst/>
          </a:prstGeom>
        </p:spPr>
        <p:txBody>
          <a:bodyPr/>
          <a:lstStyle>
            <a:lvl1pPr marL="0" indent="0" algn="l">
              <a:buNone/>
              <a:defRPr sz="1000" b="0" i="0">
                <a:solidFill>
                  <a:schemeClr val="tx1"/>
                </a:solidFill>
                <a:latin typeface="+mn-lt"/>
                <a:ea typeface="Inter" panose="02000503000000020004" pitchFamily="2" charset="0"/>
              </a:defRPr>
            </a:lvl1pPr>
            <a:lvl2pPr marL="457189" indent="0">
              <a:buNone/>
              <a:defRPr b="0" i="0">
                <a:solidFill>
                  <a:schemeClr val="tx1"/>
                </a:solidFill>
                <a:latin typeface="+mn-lt"/>
                <a:ea typeface="Inter" panose="02000503000000020004" pitchFamily="2" charset="0"/>
              </a:defRPr>
            </a:lvl2pPr>
            <a:lvl3pPr marL="914377" indent="0">
              <a:buNone/>
              <a:defRPr b="0" i="0">
                <a:solidFill>
                  <a:schemeClr val="tx1"/>
                </a:solidFill>
                <a:latin typeface="+mn-lt"/>
                <a:ea typeface="Inter" panose="02000503000000020004" pitchFamily="2" charset="0"/>
              </a:defRPr>
            </a:lvl3pPr>
            <a:lvl4pPr marL="1371566" indent="0">
              <a:buNone/>
              <a:defRPr b="0" i="0">
                <a:solidFill>
                  <a:schemeClr val="tx1"/>
                </a:solidFill>
                <a:latin typeface="+mn-lt"/>
                <a:ea typeface="Inter" panose="02000503000000020004" pitchFamily="2" charset="0"/>
              </a:defRPr>
            </a:lvl4pPr>
          </a:lstStyle>
          <a:p>
            <a:pPr lvl="0"/>
            <a:r>
              <a:rPr lang="en-US"/>
              <a:t>Click to edit Master text styles</a:t>
            </a:r>
          </a:p>
        </p:txBody>
      </p:sp>
      <p:sp>
        <p:nvSpPr>
          <p:cNvPr id="35" name="Picture Placeholder 5" descr="Headshot">
            <a:extLst>
              <a:ext uri="{FF2B5EF4-FFF2-40B4-BE49-F238E27FC236}">
                <a16:creationId xmlns:a16="http://schemas.microsoft.com/office/drawing/2014/main" id="{D9C5DA60-C804-117A-6CE6-6E75CBBAE57E}"/>
              </a:ext>
            </a:extLst>
          </p:cNvPr>
          <p:cNvSpPr>
            <a:spLocks noGrp="1"/>
          </p:cNvSpPr>
          <p:nvPr>
            <p:ph type="pic" sz="quarter" idx="43"/>
          </p:nvPr>
        </p:nvSpPr>
        <p:spPr>
          <a:xfrm>
            <a:off x="8352973" y="1516707"/>
            <a:ext cx="850900" cy="850900"/>
          </a:xfrm>
          <a:prstGeom prst="ellipse">
            <a:avLst/>
          </a:prstGeom>
          <a:solidFill>
            <a:schemeClr val="bg1"/>
          </a:solidFill>
          <a:effectLst/>
        </p:spPr>
        <p:txBody>
          <a:bodyPr/>
          <a:lstStyle>
            <a:lvl1pPr marL="0" indent="0">
              <a:buNone/>
              <a:defRPr sz="800" b="0" i="0">
                <a:latin typeface="+mn-lt"/>
              </a:defRPr>
            </a:lvl1pPr>
          </a:lstStyle>
          <a:p>
            <a:r>
              <a:rPr lang="en-US"/>
              <a:t>Click icon to add picture</a:t>
            </a:r>
            <a:endParaRPr lang="en-DK"/>
          </a:p>
        </p:txBody>
      </p:sp>
      <p:sp>
        <p:nvSpPr>
          <p:cNvPr id="36" name="Text Placeholder 2">
            <a:extLst>
              <a:ext uri="{FF2B5EF4-FFF2-40B4-BE49-F238E27FC236}">
                <a16:creationId xmlns:a16="http://schemas.microsoft.com/office/drawing/2014/main" id="{50504069-3931-FC37-02D5-9042547623F6}"/>
              </a:ext>
            </a:extLst>
          </p:cNvPr>
          <p:cNvSpPr>
            <a:spLocks noGrp="1"/>
          </p:cNvSpPr>
          <p:nvPr>
            <p:ph type="body" sz="quarter" idx="44"/>
          </p:nvPr>
        </p:nvSpPr>
        <p:spPr>
          <a:xfrm>
            <a:off x="9411837" y="1649801"/>
            <a:ext cx="2370713" cy="332827"/>
          </a:xfrm>
          <a:prstGeom prst="rect">
            <a:avLst/>
          </a:prstGeom>
        </p:spPr>
        <p:txBody>
          <a:bodyPr/>
          <a:lstStyle>
            <a:lvl1pPr marL="0" indent="0" algn="l">
              <a:buNone/>
              <a:defRPr sz="1200" b="0" i="0">
                <a:solidFill>
                  <a:schemeClr val="tx1"/>
                </a:solidFill>
                <a:latin typeface="Aptos SemiBold" panose="020B0004020202020204" pitchFamily="34" charset="0"/>
                <a:ea typeface="Inter" panose="02000503000000020004" pitchFamily="2" charset="0"/>
              </a:defRPr>
            </a:lvl1pPr>
            <a:lvl2pPr marL="457189" indent="0">
              <a:buNone/>
              <a:defRPr b="0" i="0">
                <a:solidFill>
                  <a:schemeClr val="tx1"/>
                </a:solidFill>
                <a:latin typeface="+mn-lt"/>
                <a:ea typeface="Inter" panose="02000503000000020004" pitchFamily="2" charset="0"/>
              </a:defRPr>
            </a:lvl2pPr>
            <a:lvl3pPr marL="914377" indent="0">
              <a:buNone/>
              <a:defRPr b="0" i="0">
                <a:solidFill>
                  <a:schemeClr val="tx1"/>
                </a:solidFill>
                <a:latin typeface="+mn-lt"/>
                <a:ea typeface="Inter" panose="02000503000000020004" pitchFamily="2" charset="0"/>
              </a:defRPr>
            </a:lvl3pPr>
            <a:lvl4pPr marL="1371566" indent="0">
              <a:buNone/>
              <a:defRPr b="0" i="0">
                <a:solidFill>
                  <a:schemeClr val="tx1"/>
                </a:solidFill>
                <a:latin typeface="+mn-lt"/>
                <a:ea typeface="Inter" panose="02000503000000020004" pitchFamily="2" charset="0"/>
              </a:defRPr>
            </a:lvl4pPr>
          </a:lstStyle>
          <a:p>
            <a:pPr lvl="0"/>
            <a:r>
              <a:rPr lang="en-US"/>
              <a:t>Click to edit Master text styles</a:t>
            </a:r>
          </a:p>
        </p:txBody>
      </p:sp>
      <p:sp>
        <p:nvSpPr>
          <p:cNvPr id="37" name="Text Placeholder 2">
            <a:extLst>
              <a:ext uri="{FF2B5EF4-FFF2-40B4-BE49-F238E27FC236}">
                <a16:creationId xmlns:a16="http://schemas.microsoft.com/office/drawing/2014/main" id="{4EC01C30-CE79-C4E4-F2B2-FB965DBCB4FD}"/>
              </a:ext>
            </a:extLst>
          </p:cNvPr>
          <p:cNvSpPr>
            <a:spLocks noGrp="1"/>
          </p:cNvSpPr>
          <p:nvPr>
            <p:ph type="body" sz="quarter" idx="45"/>
          </p:nvPr>
        </p:nvSpPr>
        <p:spPr>
          <a:xfrm>
            <a:off x="9411837" y="2007963"/>
            <a:ext cx="2370712" cy="331068"/>
          </a:xfrm>
          <a:prstGeom prst="rect">
            <a:avLst/>
          </a:prstGeom>
        </p:spPr>
        <p:txBody>
          <a:bodyPr/>
          <a:lstStyle>
            <a:lvl1pPr marL="0" indent="0" algn="l">
              <a:buNone/>
              <a:defRPr sz="1000" b="0" i="0">
                <a:solidFill>
                  <a:schemeClr val="tx1"/>
                </a:solidFill>
                <a:latin typeface="+mn-lt"/>
                <a:ea typeface="Inter" panose="02000503000000020004" pitchFamily="2" charset="0"/>
              </a:defRPr>
            </a:lvl1pPr>
            <a:lvl2pPr marL="457189" indent="0">
              <a:buNone/>
              <a:defRPr b="0" i="0">
                <a:solidFill>
                  <a:schemeClr val="tx1"/>
                </a:solidFill>
                <a:latin typeface="+mn-lt"/>
                <a:ea typeface="Inter" panose="02000503000000020004" pitchFamily="2" charset="0"/>
              </a:defRPr>
            </a:lvl2pPr>
            <a:lvl3pPr marL="914377" indent="0">
              <a:buNone/>
              <a:defRPr b="0" i="0">
                <a:solidFill>
                  <a:schemeClr val="tx1"/>
                </a:solidFill>
                <a:latin typeface="+mn-lt"/>
                <a:ea typeface="Inter" panose="02000503000000020004" pitchFamily="2" charset="0"/>
              </a:defRPr>
            </a:lvl3pPr>
            <a:lvl4pPr marL="1371566" indent="0">
              <a:buNone/>
              <a:defRPr b="0" i="0">
                <a:solidFill>
                  <a:schemeClr val="tx1"/>
                </a:solidFill>
                <a:latin typeface="+mn-lt"/>
                <a:ea typeface="Inter" panose="02000503000000020004" pitchFamily="2" charset="0"/>
              </a:defRPr>
            </a:lvl4pPr>
          </a:lstStyle>
          <a:p>
            <a:pPr lvl="0"/>
            <a:r>
              <a:rPr lang="en-US"/>
              <a:t>Click to edit Master text styles</a:t>
            </a:r>
          </a:p>
        </p:txBody>
      </p:sp>
      <p:sp>
        <p:nvSpPr>
          <p:cNvPr id="38" name="Picture Placeholder 5" descr="Headshot">
            <a:extLst>
              <a:ext uri="{FF2B5EF4-FFF2-40B4-BE49-F238E27FC236}">
                <a16:creationId xmlns:a16="http://schemas.microsoft.com/office/drawing/2014/main" id="{80CE4D42-D5BC-5FD4-519A-BAD980712757}"/>
              </a:ext>
            </a:extLst>
          </p:cNvPr>
          <p:cNvSpPr>
            <a:spLocks noGrp="1"/>
          </p:cNvSpPr>
          <p:nvPr>
            <p:ph type="pic" sz="quarter" idx="46"/>
          </p:nvPr>
        </p:nvSpPr>
        <p:spPr>
          <a:xfrm>
            <a:off x="8352973" y="2670593"/>
            <a:ext cx="850900" cy="850900"/>
          </a:xfrm>
          <a:prstGeom prst="ellipse">
            <a:avLst/>
          </a:prstGeom>
          <a:solidFill>
            <a:schemeClr val="bg1"/>
          </a:solidFill>
          <a:effectLst/>
        </p:spPr>
        <p:txBody>
          <a:bodyPr/>
          <a:lstStyle>
            <a:lvl1pPr marL="0" indent="0">
              <a:buNone/>
              <a:defRPr sz="800" b="0" i="0">
                <a:latin typeface="+mn-lt"/>
              </a:defRPr>
            </a:lvl1pPr>
          </a:lstStyle>
          <a:p>
            <a:r>
              <a:rPr lang="en-US"/>
              <a:t>Click icon to add picture</a:t>
            </a:r>
            <a:endParaRPr lang="en-DK"/>
          </a:p>
        </p:txBody>
      </p:sp>
      <p:sp>
        <p:nvSpPr>
          <p:cNvPr id="39" name="Text Placeholder 2">
            <a:extLst>
              <a:ext uri="{FF2B5EF4-FFF2-40B4-BE49-F238E27FC236}">
                <a16:creationId xmlns:a16="http://schemas.microsoft.com/office/drawing/2014/main" id="{013008FA-E862-83D1-44A7-76CF0490CBB6}"/>
              </a:ext>
            </a:extLst>
          </p:cNvPr>
          <p:cNvSpPr>
            <a:spLocks noGrp="1"/>
          </p:cNvSpPr>
          <p:nvPr>
            <p:ph type="body" sz="quarter" idx="47"/>
          </p:nvPr>
        </p:nvSpPr>
        <p:spPr>
          <a:xfrm>
            <a:off x="9411837" y="2803688"/>
            <a:ext cx="2370713" cy="332827"/>
          </a:xfrm>
          <a:prstGeom prst="rect">
            <a:avLst/>
          </a:prstGeom>
        </p:spPr>
        <p:txBody>
          <a:bodyPr/>
          <a:lstStyle>
            <a:lvl1pPr marL="0" indent="0" algn="l">
              <a:buNone/>
              <a:defRPr sz="1200" b="0" i="0">
                <a:solidFill>
                  <a:schemeClr val="tx1"/>
                </a:solidFill>
                <a:latin typeface="Aptos SemiBold" panose="020B0004020202020204" pitchFamily="34" charset="0"/>
                <a:ea typeface="Inter" panose="02000503000000020004" pitchFamily="2" charset="0"/>
              </a:defRPr>
            </a:lvl1pPr>
            <a:lvl2pPr marL="457189" indent="0">
              <a:buNone/>
              <a:defRPr b="0" i="0">
                <a:solidFill>
                  <a:schemeClr val="tx1"/>
                </a:solidFill>
                <a:latin typeface="+mn-lt"/>
                <a:ea typeface="Inter" panose="02000503000000020004" pitchFamily="2" charset="0"/>
              </a:defRPr>
            </a:lvl2pPr>
            <a:lvl3pPr marL="914377" indent="0">
              <a:buNone/>
              <a:defRPr b="0" i="0">
                <a:solidFill>
                  <a:schemeClr val="tx1"/>
                </a:solidFill>
                <a:latin typeface="+mn-lt"/>
                <a:ea typeface="Inter" panose="02000503000000020004" pitchFamily="2" charset="0"/>
              </a:defRPr>
            </a:lvl3pPr>
            <a:lvl4pPr marL="1371566" indent="0">
              <a:buNone/>
              <a:defRPr b="0" i="0">
                <a:solidFill>
                  <a:schemeClr val="tx1"/>
                </a:solidFill>
                <a:latin typeface="+mn-lt"/>
                <a:ea typeface="Inter" panose="02000503000000020004" pitchFamily="2" charset="0"/>
              </a:defRPr>
            </a:lvl4pPr>
          </a:lstStyle>
          <a:p>
            <a:pPr lvl="0"/>
            <a:r>
              <a:rPr lang="en-US"/>
              <a:t>Click to edit Master text styles</a:t>
            </a:r>
          </a:p>
        </p:txBody>
      </p:sp>
      <p:sp>
        <p:nvSpPr>
          <p:cNvPr id="40" name="Text Placeholder 2">
            <a:extLst>
              <a:ext uri="{FF2B5EF4-FFF2-40B4-BE49-F238E27FC236}">
                <a16:creationId xmlns:a16="http://schemas.microsoft.com/office/drawing/2014/main" id="{0126DD52-CA14-B247-7A5E-BEBF689EF3A2}"/>
              </a:ext>
            </a:extLst>
          </p:cNvPr>
          <p:cNvSpPr>
            <a:spLocks noGrp="1"/>
          </p:cNvSpPr>
          <p:nvPr>
            <p:ph type="body" sz="quarter" idx="48"/>
          </p:nvPr>
        </p:nvSpPr>
        <p:spPr>
          <a:xfrm>
            <a:off x="9411837" y="3161849"/>
            <a:ext cx="2370712" cy="331068"/>
          </a:xfrm>
          <a:prstGeom prst="rect">
            <a:avLst/>
          </a:prstGeom>
        </p:spPr>
        <p:txBody>
          <a:bodyPr/>
          <a:lstStyle>
            <a:lvl1pPr marL="0" indent="0" algn="l">
              <a:buNone/>
              <a:defRPr sz="1000" b="0" i="0">
                <a:solidFill>
                  <a:schemeClr val="tx1"/>
                </a:solidFill>
                <a:latin typeface="+mn-lt"/>
                <a:ea typeface="Inter" panose="02000503000000020004" pitchFamily="2" charset="0"/>
              </a:defRPr>
            </a:lvl1pPr>
            <a:lvl2pPr marL="457189" indent="0">
              <a:buNone/>
              <a:defRPr b="0" i="0">
                <a:solidFill>
                  <a:schemeClr val="tx1"/>
                </a:solidFill>
                <a:latin typeface="+mn-lt"/>
                <a:ea typeface="Inter" panose="02000503000000020004" pitchFamily="2" charset="0"/>
              </a:defRPr>
            </a:lvl2pPr>
            <a:lvl3pPr marL="914377" indent="0">
              <a:buNone/>
              <a:defRPr b="0" i="0">
                <a:solidFill>
                  <a:schemeClr val="tx1"/>
                </a:solidFill>
                <a:latin typeface="+mn-lt"/>
                <a:ea typeface="Inter" panose="02000503000000020004" pitchFamily="2" charset="0"/>
              </a:defRPr>
            </a:lvl3pPr>
            <a:lvl4pPr marL="1371566" indent="0">
              <a:buNone/>
              <a:defRPr b="0" i="0">
                <a:solidFill>
                  <a:schemeClr val="tx1"/>
                </a:solidFill>
                <a:latin typeface="+mn-lt"/>
                <a:ea typeface="Inter" panose="02000503000000020004" pitchFamily="2" charset="0"/>
              </a:defRPr>
            </a:lvl4pPr>
          </a:lstStyle>
          <a:p>
            <a:pPr lvl="0"/>
            <a:r>
              <a:rPr lang="en-US"/>
              <a:t>Click to edit Master text styles</a:t>
            </a:r>
          </a:p>
        </p:txBody>
      </p:sp>
      <p:sp>
        <p:nvSpPr>
          <p:cNvPr id="41" name="Picture Placeholder 5" descr="Headshot">
            <a:extLst>
              <a:ext uri="{FF2B5EF4-FFF2-40B4-BE49-F238E27FC236}">
                <a16:creationId xmlns:a16="http://schemas.microsoft.com/office/drawing/2014/main" id="{7BCFB116-6410-C3CD-E064-CB457E8DE3BF}"/>
              </a:ext>
            </a:extLst>
          </p:cNvPr>
          <p:cNvSpPr>
            <a:spLocks noGrp="1"/>
          </p:cNvSpPr>
          <p:nvPr>
            <p:ph type="pic" sz="quarter" idx="49"/>
          </p:nvPr>
        </p:nvSpPr>
        <p:spPr>
          <a:xfrm>
            <a:off x="8352973" y="3791822"/>
            <a:ext cx="850900" cy="850900"/>
          </a:xfrm>
          <a:prstGeom prst="ellipse">
            <a:avLst/>
          </a:prstGeom>
          <a:solidFill>
            <a:schemeClr val="bg1"/>
          </a:solidFill>
          <a:effectLst/>
        </p:spPr>
        <p:txBody>
          <a:bodyPr/>
          <a:lstStyle>
            <a:lvl1pPr marL="0" indent="0">
              <a:buNone/>
              <a:defRPr sz="800" b="0" i="0">
                <a:latin typeface="+mn-lt"/>
              </a:defRPr>
            </a:lvl1pPr>
          </a:lstStyle>
          <a:p>
            <a:r>
              <a:rPr lang="en-US"/>
              <a:t>Click icon to add picture</a:t>
            </a:r>
            <a:endParaRPr lang="en-DK"/>
          </a:p>
        </p:txBody>
      </p:sp>
      <p:sp>
        <p:nvSpPr>
          <p:cNvPr id="42" name="Text Placeholder 2">
            <a:extLst>
              <a:ext uri="{FF2B5EF4-FFF2-40B4-BE49-F238E27FC236}">
                <a16:creationId xmlns:a16="http://schemas.microsoft.com/office/drawing/2014/main" id="{120E0E0F-C75D-BED6-F575-C050187188E2}"/>
              </a:ext>
            </a:extLst>
          </p:cNvPr>
          <p:cNvSpPr>
            <a:spLocks noGrp="1"/>
          </p:cNvSpPr>
          <p:nvPr>
            <p:ph type="body" sz="quarter" idx="50"/>
          </p:nvPr>
        </p:nvSpPr>
        <p:spPr>
          <a:xfrm>
            <a:off x="9411837" y="3924917"/>
            <a:ext cx="2370713" cy="332827"/>
          </a:xfrm>
          <a:prstGeom prst="rect">
            <a:avLst/>
          </a:prstGeom>
        </p:spPr>
        <p:txBody>
          <a:bodyPr/>
          <a:lstStyle>
            <a:lvl1pPr marL="0" indent="0" algn="l">
              <a:buNone/>
              <a:defRPr sz="1200" b="0" i="0">
                <a:solidFill>
                  <a:schemeClr val="tx1"/>
                </a:solidFill>
                <a:latin typeface="Aptos SemiBold" panose="020B0004020202020204" pitchFamily="34" charset="0"/>
                <a:ea typeface="Inter" panose="02000503000000020004" pitchFamily="2" charset="0"/>
              </a:defRPr>
            </a:lvl1pPr>
            <a:lvl2pPr marL="457189" indent="0">
              <a:buNone/>
              <a:defRPr b="0" i="0">
                <a:solidFill>
                  <a:schemeClr val="tx1"/>
                </a:solidFill>
                <a:latin typeface="+mn-lt"/>
                <a:ea typeface="Inter" panose="02000503000000020004" pitchFamily="2" charset="0"/>
              </a:defRPr>
            </a:lvl2pPr>
            <a:lvl3pPr marL="914377" indent="0">
              <a:buNone/>
              <a:defRPr b="0" i="0">
                <a:solidFill>
                  <a:schemeClr val="tx1"/>
                </a:solidFill>
                <a:latin typeface="+mn-lt"/>
                <a:ea typeface="Inter" panose="02000503000000020004" pitchFamily="2" charset="0"/>
              </a:defRPr>
            </a:lvl3pPr>
            <a:lvl4pPr marL="1371566" indent="0">
              <a:buNone/>
              <a:defRPr b="0" i="0">
                <a:solidFill>
                  <a:schemeClr val="tx1"/>
                </a:solidFill>
                <a:latin typeface="+mn-lt"/>
                <a:ea typeface="Inter" panose="02000503000000020004" pitchFamily="2" charset="0"/>
              </a:defRPr>
            </a:lvl4pPr>
          </a:lstStyle>
          <a:p>
            <a:pPr lvl="0"/>
            <a:r>
              <a:rPr lang="en-US"/>
              <a:t>Click to edit Master text styles</a:t>
            </a:r>
          </a:p>
        </p:txBody>
      </p:sp>
      <p:sp>
        <p:nvSpPr>
          <p:cNvPr id="43" name="Text Placeholder 2">
            <a:extLst>
              <a:ext uri="{FF2B5EF4-FFF2-40B4-BE49-F238E27FC236}">
                <a16:creationId xmlns:a16="http://schemas.microsoft.com/office/drawing/2014/main" id="{B1EC209D-AC82-2F8F-7414-11E133CB6744}"/>
              </a:ext>
            </a:extLst>
          </p:cNvPr>
          <p:cNvSpPr>
            <a:spLocks noGrp="1"/>
          </p:cNvSpPr>
          <p:nvPr>
            <p:ph type="body" sz="quarter" idx="51"/>
          </p:nvPr>
        </p:nvSpPr>
        <p:spPr>
          <a:xfrm>
            <a:off x="9411837" y="4283078"/>
            <a:ext cx="2370712" cy="331068"/>
          </a:xfrm>
          <a:prstGeom prst="rect">
            <a:avLst/>
          </a:prstGeom>
        </p:spPr>
        <p:txBody>
          <a:bodyPr/>
          <a:lstStyle>
            <a:lvl1pPr marL="0" indent="0" algn="l">
              <a:buNone/>
              <a:defRPr sz="1000" b="0" i="0">
                <a:solidFill>
                  <a:schemeClr val="tx1"/>
                </a:solidFill>
                <a:latin typeface="+mn-lt"/>
                <a:ea typeface="Inter" panose="02000503000000020004" pitchFamily="2" charset="0"/>
              </a:defRPr>
            </a:lvl1pPr>
            <a:lvl2pPr marL="457189" indent="0">
              <a:buNone/>
              <a:defRPr b="0" i="0">
                <a:solidFill>
                  <a:schemeClr val="tx1"/>
                </a:solidFill>
                <a:latin typeface="+mn-lt"/>
                <a:ea typeface="Inter" panose="02000503000000020004" pitchFamily="2" charset="0"/>
              </a:defRPr>
            </a:lvl2pPr>
            <a:lvl3pPr marL="914377" indent="0">
              <a:buNone/>
              <a:defRPr b="0" i="0">
                <a:solidFill>
                  <a:schemeClr val="tx1"/>
                </a:solidFill>
                <a:latin typeface="+mn-lt"/>
                <a:ea typeface="Inter" panose="02000503000000020004" pitchFamily="2" charset="0"/>
              </a:defRPr>
            </a:lvl3pPr>
            <a:lvl4pPr marL="1371566" indent="0">
              <a:buNone/>
              <a:defRPr b="0" i="0">
                <a:solidFill>
                  <a:schemeClr val="tx1"/>
                </a:solidFill>
                <a:latin typeface="+mn-lt"/>
                <a:ea typeface="Inter" panose="02000503000000020004" pitchFamily="2" charset="0"/>
              </a:defRPr>
            </a:lvl4pPr>
          </a:lstStyle>
          <a:p>
            <a:pPr lvl="0"/>
            <a:r>
              <a:rPr lang="en-US"/>
              <a:t>Click to edit Master text styles</a:t>
            </a:r>
          </a:p>
        </p:txBody>
      </p:sp>
      <p:sp>
        <p:nvSpPr>
          <p:cNvPr id="44" name="Picture Placeholder 5" descr="Headshot">
            <a:extLst>
              <a:ext uri="{FF2B5EF4-FFF2-40B4-BE49-F238E27FC236}">
                <a16:creationId xmlns:a16="http://schemas.microsoft.com/office/drawing/2014/main" id="{1C5739F8-309C-D88B-291C-0ACA2EB97AE5}"/>
              </a:ext>
            </a:extLst>
          </p:cNvPr>
          <p:cNvSpPr>
            <a:spLocks noGrp="1"/>
          </p:cNvSpPr>
          <p:nvPr>
            <p:ph type="pic" sz="quarter" idx="52"/>
          </p:nvPr>
        </p:nvSpPr>
        <p:spPr>
          <a:xfrm>
            <a:off x="8352973" y="4902165"/>
            <a:ext cx="850900" cy="850900"/>
          </a:xfrm>
          <a:prstGeom prst="ellipse">
            <a:avLst/>
          </a:prstGeom>
          <a:solidFill>
            <a:schemeClr val="bg1"/>
          </a:solidFill>
          <a:effectLst/>
        </p:spPr>
        <p:txBody>
          <a:bodyPr/>
          <a:lstStyle>
            <a:lvl1pPr marL="0" indent="0">
              <a:buNone/>
              <a:defRPr sz="800" b="0" i="0">
                <a:latin typeface="+mn-lt"/>
              </a:defRPr>
            </a:lvl1pPr>
          </a:lstStyle>
          <a:p>
            <a:r>
              <a:rPr lang="en-US"/>
              <a:t>Click icon to add picture</a:t>
            </a:r>
            <a:endParaRPr lang="en-DK"/>
          </a:p>
        </p:txBody>
      </p:sp>
      <p:sp>
        <p:nvSpPr>
          <p:cNvPr id="45" name="Text Placeholder 2">
            <a:extLst>
              <a:ext uri="{FF2B5EF4-FFF2-40B4-BE49-F238E27FC236}">
                <a16:creationId xmlns:a16="http://schemas.microsoft.com/office/drawing/2014/main" id="{2914A52F-9245-7AD5-A893-AFB568E9D301}"/>
              </a:ext>
            </a:extLst>
          </p:cNvPr>
          <p:cNvSpPr>
            <a:spLocks noGrp="1"/>
          </p:cNvSpPr>
          <p:nvPr>
            <p:ph type="body" sz="quarter" idx="53"/>
          </p:nvPr>
        </p:nvSpPr>
        <p:spPr>
          <a:xfrm>
            <a:off x="9411837" y="5035260"/>
            <a:ext cx="2370713" cy="332827"/>
          </a:xfrm>
          <a:prstGeom prst="rect">
            <a:avLst/>
          </a:prstGeom>
        </p:spPr>
        <p:txBody>
          <a:bodyPr/>
          <a:lstStyle>
            <a:lvl1pPr marL="0" indent="0" algn="l">
              <a:buNone/>
              <a:defRPr sz="1200" b="0" i="0">
                <a:solidFill>
                  <a:schemeClr val="tx1"/>
                </a:solidFill>
                <a:latin typeface="Aptos SemiBold" panose="020B0004020202020204" pitchFamily="34" charset="0"/>
                <a:ea typeface="Inter" panose="02000503000000020004" pitchFamily="2" charset="0"/>
              </a:defRPr>
            </a:lvl1pPr>
            <a:lvl2pPr marL="457189" indent="0">
              <a:buNone/>
              <a:defRPr b="0" i="0">
                <a:solidFill>
                  <a:schemeClr val="tx1"/>
                </a:solidFill>
                <a:latin typeface="+mn-lt"/>
                <a:ea typeface="Inter" panose="02000503000000020004" pitchFamily="2" charset="0"/>
              </a:defRPr>
            </a:lvl2pPr>
            <a:lvl3pPr marL="914377" indent="0">
              <a:buNone/>
              <a:defRPr b="0" i="0">
                <a:solidFill>
                  <a:schemeClr val="tx1"/>
                </a:solidFill>
                <a:latin typeface="+mn-lt"/>
                <a:ea typeface="Inter" panose="02000503000000020004" pitchFamily="2" charset="0"/>
              </a:defRPr>
            </a:lvl3pPr>
            <a:lvl4pPr marL="1371566" indent="0">
              <a:buNone/>
              <a:defRPr b="0" i="0">
                <a:solidFill>
                  <a:schemeClr val="tx1"/>
                </a:solidFill>
                <a:latin typeface="+mn-lt"/>
                <a:ea typeface="Inter" panose="02000503000000020004" pitchFamily="2" charset="0"/>
              </a:defRPr>
            </a:lvl4pPr>
          </a:lstStyle>
          <a:p>
            <a:pPr lvl="0"/>
            <a:r>
              <a:rPr lang="en-US"/>
              <a:t>Click to edit Master text styles</a:t>
            </a:r>
          </a:p>
        </p:txBody>
      </p:sp>
      <p:sp>
        <p:nvSpPr>
          <p:cNvPr id="46" name="Text Placeholder 2">
            <a:extLst>
              <a:ext uri="{FF2B5EF4-FFF2-40B4-BE49-F238E27FC236}">
                <a16:creationId xmlns:a16="http://schemas.microsoft.com/office/drawing/2014/main" id="{6BAB0630-E848-1485-EB64-2B10156CEF80}"/>
              </a:ext>
            </a:extLst>
          </p:cNvPr>
          <p:cNvSpPr>
            <a:spLocks noGrp="1"/>
          </p:cNvSpPr>
          <p:nvPr>
            <p:ph type="body" sz="quarter" idx="54"/>
          </p:nvPr>
        </p:nvSpPr>
        <p:spPr>
          <a:xfrm>
            <a:off x="9411837" y="5393421"/>
            <a:ext cx="2370712" cy="331068"/>
          </a:xfrm>
          <a:prstGeom prst="rect">
            <a:avLst/>
          </a:prstGeom>
        </p:spPr>
        <p:txBody>
          <a:bodyPr/>
          <a:lstStyle>
            <a:lvl1pPr marL="0" indent="0" algn="l">
              <a:buNone/>
              <a:defRPr sz="1000" b="0" i="0">
                <a:solidFill>
                  <a:schemeClr val="tx1"/>
                </a:solidFill>
                <a:latin typeface="+mn-lt"/>
                <a:ea typeface="Inter" panose="02000503000000020004" pitchFamily="2" charset="0"/>
              </a:defRPr>
            </a:lvl1pPr>
            <a:lvl2pPr marL="457189" indent="0">
              <a:buNone/>
              <a:defRPr b="0" i="0">
                <a:solidFill>
                  <a:schemeClr val="tx1"/>
                </a:solidFill>
                <a:latin typeface="+mn-lt"/>
                <a:ea typeface="Inter" panose="02000503000000020004" pitchFamily="2" charset="0"/>
              </a:defRPr>
            </a:lvl2pPr>
            <a:lvl3pPr marL="914377" indent="0">
              <a:buNone/>
              <a:defRPr b="0" i="0">
                <a:solidFill>
                  <a:schemeClr val="tx1"/>
                </a:solidFill>
                <a:latin typeface="+mn-lt"/>
                <a:ea typeface="Inter" panose="02000503000000020004" pitchFamily="2" charset="0"/>
              </a:defRPr>
            </a:lvl3pPr>
            <a:lvl4pPr marL="1371566" indent="0">
              <a:buNone/>
              <a:defRPr b="0" i="0">
                <a:solidFill>
                  <a:schemeClr val="tx1"/>
                </a:solidFill>
                <a:latin typeface="+mn-lt"/>
                <a:ea typeface="Inter" panose="02000503000000020004" pitchFamily="2" charset="0"/>
              </a:defRPr>
            </a:lvl4pPr>
          </a:lstStyle>
          <a:p>
            <a:pPr lvl="0"/>
            <a:r>
              <a:rPr lang="en-US"/>
              <a:t>Click to edit Master text styles</a:t>
            </a:r>
          </a:p>
        </p:txBody>
      </p:sp>
      <p:pic>
        <p:nvPicPr>
          <p:cNvPr id="3" name="Graphic 2" descr="Siteimprove logo">
            <a:extLst>
              <a:ext uri="{FF2B5EF4-FFF2-40B4-BE49-F238E27FC236}">
                <a16:creationId xmlns:a16="http://schemas.microsoft.com/office/drawing/2014/main" id="{7290B54F-9DE5-6AFE-3861-74550F8877C7}"/>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309354" y="6486509"/>
            <a:ext cx="893972" cy="220319"/>
          </a:xfrm>
          <a:prstGeom prst="rect">
            <a:avLst/>
          </a:prstGeom>
        </p:spPr>
      </p:pic>
      <p:sp>
        <p:nvSpPr>
          <p:cNvPr id="18" name="Slide Number Placeholder 3">
            <a:extLst>
              <a:ext uri="{FF2B5EF4-FFF2-40B4-BE49-F238E27FC236}">
                <a16:creationId xmlns:a16="http://schemas.microsoft.com/office/drawing/2014/main" id="{4F05E953-8D7E-7D61-6A84-1D1665C38C7F}"/>
              </a:ext>
            </a:extLst>
          </p:cNvPr>
          <p:cNvSpPr>
            <a:spLocks noGrp="1"/>
          </p:cNvSpPr>
          <p:nvPr>
            <p:ph type="sldNum" sz="quarter" idx="16"/>
          </p:nvPr>
        </p:nvSpPr>
        <p:spPr>
          <a:xfrm>
            <a:off x="9141371" y="6419413"/>
            <a:ext cx="2743200" cy="365125"/>
          </a:xfrm>
        </p:spPr>
        <p:txBody>
          <a:bodyPr/>
          <a:lstStyle/>
          <a:p>
            <a:fld id="{88FD77AA-4D9D-4481-88A5-465F71CE0DE3}" type="slidenum">
              <a:rPr lang="en-US" smtClean="0"/>
              <a:pPr/>
              <a:t>‹#›</a:t>
            </a:fld>
            <a:endParaRPr lang="en-US"/>
          </a:p>
        </p:txBody>
      </p:sp>
      <p:sp>
        <p:nvSpPr>
          <p:cNvPr id="19" name="TextBox 18">
            <a:extLst>
              <a:ext uri="{FF2B5EF4-FFF2-40B4-BE49-F238E27FC236}">
                <a16:creationId xmlns:a16="http://schemas.microsoft.com/office/drawing/2014/main" id="{94AF2D23-8464-045C-1364-1EBD4B59C48E}"/>
              </a:ext>
            </a:extLst>
          </p:cNvPr>
          <p:cNvSpPr txBox="1"/>
          <p:nvPr/>
        </p:nvSpPr>
        <p:spPr>
          <a:xfrm>
            <a:off x="4782708" y="6487834"/>
            <a:ext cx="2689034" cy="215444"/>
          </a:xfrm>
          <a:prstGeom prst="rect">
            <a:avLst/>
          </a:prstGeom>
          <a:noFill/>
        </p:spPr>
        <p:txBody>
          <a:bodyPr wrap="square" rtlCol="0">
            <a:spAutoFit/>
          </a:bodyPr>
          <a:lstStyle/>
          <a:p>
            <a:pPr algn="ctr"/>
            <a:r>
              <a:rPr lang="en-US" sz="800">
                <a:solidFill>
                  <a:schemeClr val="tx1">
                    <a:lumMod val="50000"/>
                    <a:lumOff val="50000"/>
                  </a:schemeClr>
                </a:solidFill>
              </a:rPr>
              <a:t>© Siteimprove Confidential. All rights reserved.</a:t>
            </a:r>
            <a:endParaRPr lang="en-US" sz="700" spc="20" baseline="0">
              <a:solidFill>
                <a:schemeClr val="tx1">
                  <a:lumMod val="50000"/>
                  <a:lumOff val="50000"/>
                </a:schemeClr>
              </a:solidFill>
              <a:latin typeface="+mn-lt"/>
            </a:endParaRPr>
          </a:p>
        </p:txBody>
      </p:sp>
      <p:sp>
        <p:nvSpPr>
          <p:cNvPr id="21" name="Title 1">
            <a:extLst>
              <a:ext uri="{FF2B5EF4-FFF2-40B4-BE49-F238E27FC236}">
                <a16:creationId xmlns:a16="http://schemas.microsoft.com/office/drawing/2014/main" id="{18B4D87E-4CE2-DE5E-A4ED-CFD588A2A0FA}"/>
              </a:ext>
            </a:extLst>
          </p:cNvPr>
          <p:cNvSpPr>
            <a:spLocks noGrp="1"/>
          </p:cNvSpPr>
          <p:nvPr>
            <p:ph type="ctrTitle"/>
          </p:nvPr>
        </p:nvSpPr>
        <p:spPr>
          <a:xfrm>
            <a:off x="268079" y="523929"/>
            <a:ext cx="5995561" cy="522912"/>
          </a:xfrm>
          <a:prstGeom prst="rect">
            <a:avLst/>
          </a:prstGeom>
        </p:spPr>
        <p:txBody>
          <a:bodyPr anchor="t">
            <a:noAutofit/>
          </a:bodyPr>
          <a:lstStyle>
            <a:lvl1pPr algn="l">
              <a:lnSpc>
                <a:spcPct val="80000"/>
              </a:lnSpc>
              <a:defRPr sz="3000" b="0" kern="100" spc="-50" baseline="0">
                <a:latin typeface="Aptos SemiBold" panose="020B0004020202020204" pitchFamily="34" charset="0"/>
              </a:defRPr>
            </a:lvl1pPr>
          </a:lstStyle>
          <a:p>
            <a:r>
              <a:rPr lang="en-US"/>
              <a:t>Click to edit Master title style</a:t>
            </a:r>
          </a:p>
        </p:txBody>
      </p:sp>
      <p:sp>
        <p:nvSpPr>
          <p:cNvPr id="22" name="Text Placeholder 4">
            <a:extLst>
              <a:ext uri="{FF2B5EF4-FFF2-40B4-BE49-F238E27FC236}">
                <a16:creationId xmlns:a16="http://schemas.microsoft.com/office/drawing/2014/main" id="{E2C9D9D5-CE0A-3209-BEE3-EF3999868565}"/>
              </a:ext>
            </a:extLst>
          </p:cNvPr>
          <p:cNvSpPr>
            <a:spLocks noGrp="1"/>
          </p:cNvSpPr>
          <p:nvPr>
            <p:ph type="body" sz="quarter" idx="14" hasCustomPrompt="1"/>
          </p:nvPr>
        </p:nvSpPr>
        <p:spPr>
          <a:xfrm>
            <a:off x="288621" y="271305"/>
            <a:ext cx="3498850" cy="252623"/>
          </a:xfrm>
          <a:prstGeom prst="rect">
            <a:avLst/>
          </a:prstGeom>
        </p:spPr>
        <p:txBody>
          <a:bodyPr>
            <a:normAutofit/>
          </a:bodyPr>
          <a:lstStyle>
            <a:lvl1pPr marL="0" indent="0">
              <a:buNone/>
              <a:defRPr sz="1200"/>
            </a:lvl1pPr>
          </a:lstStyle>
          <a:p>
            <a:pPr lvl="0"/>
            <a:r>
              <a:rPr lang="en-US"/>
              <a:t>Click to add label</a:t>
            </a:r>
          </a:p>
        </p:txBody>
      </p:sp>
    </p:spTree>
    <p:extLst>
      <p:ext uri="{BB962C8B-B14F-4D97-AF65-F5344CB8AC3E}">
        <p14:creationId xmlns:p14="http://schemas.microsoft.com/office/powerpoint/2010/main" val="2233798710"/>
      </p:ext>
    </p:extLst>
  </p:cSld>
  <p:clrMapOvr>
    <a:masterClrMapping/>
  </p:clrMapOvr>
  <p:hf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Long Agenda">
    <p:spTree>
      <p:nvGrpSpPr>
        <p:cNvPr id="1" name=""/>
        <p:cNvGrpSpPr/>
        <p:nvPr/>
      </p:nvGrpSpPr>
      <p:grpSpPr>
        <a:xfrm>
          <a:off x="0" y="0"/>
          <a:ext cx="0" cy="0"/>
          <a:chOff x="0" y="0"/>
          <a:chExt cx="0" cy="0"/>
        </a:xfrm>
      </p:grpSpPr>
      <p:pic>
        <p:nvPicPr>
          <p:cNvPr id="3" name="Graphic 2" descr="Siteimprove logo">
            <a:extLst>
              <a:ext uri="{FF2B5EF4-FFF2-40B4-BE49-F238E27FC236}">
                <a16:creationId xmlns:a16="http://schemas.microsoft.com/office/drawing/2014/main" id="{E8A34004-D51E-3C9E-0408-FD6F470D27EB}"/>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309354" y="6486509"/>
            <a:ext cx="893972" cy="220319"/>
          </a:xfrm>
          <a:prstGeom prst="rect">
            <a:avLst/>
          </a:prstGeom>
        </p:spPr>
      </p:pic>
      <p:sp>
        <p:nvSpPr>
          <p:cNvPr id="12" name="Text Placeholder 11">
            <a:extLst>
              <a:ext uri="{FF2B5EF4-FFF2-40B4-BE49-F238E27FC236}">
                <a16:creationId xmlns:a16="http://schemas.microsoft.com/office/drawing/2014/main" id="{DC3062BD-CD5B-0136-46F3-F90F5D3EE2AD}"/>
              </a:ext>
            </a:extLst>
          </p:cNvPr>
          <p:cNvSpPr>
            <a:spLocks noGrp="1"/>
          </p:cNvSpPr>
          <p:nvPr>
            <p:ph type="body" sz="quarter" idx="13"/>
          </p:nvPr>
        </p:nvSpPr>
        <p:spPr>
          <a:xfrm>
            <a:off x="1085352" y="1983116"/>
            <a:ext cx="4758399" cy="686512"/>
          </a:xfrm>
          <a:prstGeom prst="rect">
            <a:avLst/>
          </a:prstGeom>
        </p:spPr>
        <p:txBody>
          <a:bodyPr anchor="t">
            <a:noAutofit/>
          </a:bodyPr>
          <a:lstStyle>
            <a:lvl1pPr marL="0" indent="0">
              <a:buNone/>
              <a:defRPr sz="1800"/>
            </a:lvl1pPr>
          </a:lstStyle>
          <a:p>
            <a:pPr lvl="0"/>
            <a:r>
              <a:rPr lang="en-US"/>
              <a:t>Click to edit Master text styles</a:t>
            </a:r>
          </a:p>
        </p:txBody>
      </p:sp>
      <p:sp>
        <p:nvSpPr>
          <p:cNvPr id="7" name="Title 1">
            <a:extLst>
              <a:ext uri="{FF2B5EF4-FFF2-40B4-BE49-F238E27FC236}">
                <a16:creationId xmlns:a16="http://schemas.microsoft.com/office/drawing/2014/main" id="{50A86F2A-17CE-E846-297A-C74622FEC9F7}"/>
              </a:ext>
            </a:extLst>
          </p:cNvPr>
          <p:cNvSpPr>
            <a:spLocks noGrp="1"/>
          </p:cNvSpPr>
          <p:nvPr>
            <p:ph type="ctrTitle"/>
          </p:nvPr>
        </p:nvSpPr>
        <p:spPr>
          <a:xfrm>
            <a:off x="268080" y="523929"/>
            <a:ext cx="5748672" cy="649810"/>
          </a:xfrm>
          <a:prstGeom prst="rect">
            <a:avLst/>
          </a:prstGeom>
        </p:spPr>
        <p:txBody>
          <a:bodyPr anchor="t">
            <a:noAutofit/>
          </a:bodyPr>
          <a:lstStyle>
            <a:lvl1pPr algn="l">
              <a:lnSpc>
                <a:spcPct val="80000"/>
              </a:lnSpc>
              <a:defRPr sz="3000" b="0" kern="100" spc="-50" baseline="0">
                <a:latin typeface="Aptos SemiBold" panose="020B0004020202020204" pitchFamily="34" charset="0"/>
              </a:defRPr>
            </a:lvl1pPr>
          </a:lstStyle>
          <a:p>
            <a:r>
              <a:rPr lang="en-US"/>
              <a:t>Click to edit Master title style</a:t>
            </a:r>
          </a:p>
        </p:txBody>
      </p:sp>
      <p:sp>
        <p:nvSpPr>
          <p:cNvPr id="8" name="Text Placeholder 4">
            <a:extLst>
              <a:ext uri="{FF2B5EF4-FFF2-40B4-BE49-F238E27FC236}">
                <a16:creationId xmlns:a16="http://schemas.microsoft.com/office/drawing/2014/main" id="{AAB026D5-B89F-E8D0-D1B7-73BF22CBE51D}"/>
              </a:ext>
            </a:extLst>
          </p:cNvPr>
          <p:cNvSpPr>
            <a:spLocks noGrp="1"/>
          </p:cNvSpPr>
          <p:nvPr>
            <p:ph type="body" sz="quarter" idx="14" hasCustomPrompt="1"/>
          </p:nvPr>
        </p:nvSpPr>
        <p:spPr>
          <a:xfrm>
            <a:off x="288621" y="271305"/>
            <a:ext cx="3498850" cy="252623"/>
          </a:xfrm>
          <a:prstGeom prst="rect">
            <a:avLst/>
          </a:prstGeom>
        </p:spPr>
        <p:txBody>
          <a:bodyPr>
            <a:normAutofit/>
          </a:bodyPr>
          <a:lstStyle>
            <a:lvl1pPr marL="0" indent="0">
              <a:buNone/>
              <a:defRPr sz="1200"/>
            </a:lvl1pPr>
          </a:lstStyle>
          <a:p>
            <a:pPr lvl="0"/>
            <a:r>
              <a:rPr lang="en-US"/>
              <a:t>Click to add label</a:t>
            </a:r>
          </a:p>
        </p:txBody>
      </p:sp>
      <p:sp>
        <p:nvSpPr>
          <p:cNvPr id="2" name="Text Placeholder 11">
            <a:extLst>
              <a:ext uri="{FF2B5EF4-FFF2-40B4-BE49-F238E27FC236}">
                <a16:creationId xmlns:a16="http://schemas.microsoft.com/office/drawing/2014/main" id="{72C5A9DF-0562-9288-ED6A-510337321DF4}"/>
              </a:ext>
            </a:extLst>
          </p:cNvPr>
          <p:cNvSpPr>
            <a:spLocks noGrp="1"/>
          </p:cNvSpPr>
          <p:nvPr>
            <p:ph type="body" sz="quarter" idx="15" hasCustomPrompt="1"/>
          </p:nvPr>
        </p:nvSpPr>
        <p:spPr>
          <a:xfrm>
            <a:off x="268080" y="1983116"/>
            <a:ext cx="668200" cy="348907"/>
          </a:xfrm>
          <a:prstGeom prst="rect">
            <a:avLst/>
          </a:prstGeom>
        </p:spPr>
        <p:txBody>
          <a:bodyPr anchor="ctr">
            <a:noAutofit/>
          </a:bodyPr>
          <a:lstStyle>
            <a:lvl1pPr marL="0" indent="0">
              <a:buNone/>
              <a:defRPr sz="2400" b="1" spc="-100" baseline="0">
                <a:gradFill flip="none" rotWithShape="1">
                  <a:gsLst>
                    <a:gs pos="0">
                      <a:schemeClr val="accent1"/>
                    </a:gs>
                    <a:gs pos="100000">
                      <a:schemeClr val="accent2"/>
                    </a:gs>
                  </a:gsLst>
                  <a:lin ang="2700000" scaled="1"/>
                  <a:tileRect/>
                </a:gradFill>
              </a:defRPr>
            </a:lvl1pPr>
          </a:lstStyle>
          <a:p>
            <a:pPr lvl="0"/>
            <a:r>
              <a:rPr lang="en-US"/>
              <a:t>##</a:t>
            </a:r>
          </a:p>
        </p:txBody>
      </p:sp>
      <p:sp>
        <p:nvSpPr>
          <p:cNvPr id="4" name="Slide Number Placeholder 3">
            <a:extLst>
              <a:ext uri="{FF2B5EF4-FFF2-40B4-BE49-F238E27FC236}">
                <a16:creationId xmlns:a16="http://schemas.microsoft.com/office/drawing/2014/main" id="{CE98936A-F89B-124A-24E0-AB1F4AA46357}"/>
              </a:ext>
            </a:extLst>
          </p:cNvPr>
          <p:cNvSpPr>
            <a:spLocks noGrp="1"/>
          </p:cNvSpPr>
          <p:nvPr>
            <p:ph type="sldNum" sz="quarter" idx="16"/>
          </p:nvPr>
        </p:nvSpPr>
        <p:spPr/>
        <p:txBody>
          <a:bodyPr/>
          <a:lstStyle/>
          <a:p>
            <a:fld id="{88FD77AA-4D9D-4481-88A5-465F71CE0DE3}" type="slidenum">
              <a:rPr lang="en-US" smtClean="0"/>
              <a:pPr/>
              <a:t>‹#›</a:t>
            </a:fld>
            <a:endParaRPr lang="en-US"/>
          </a:p>
        </p:txBody>
      </p:sp>
      <p:sp>
        <p:nvSpPr>
          <p:cNvPr id="5" name="TextBox 4">
            <a:extLst>
              <a:ext uri="{FF2B5EF4-FFF2-40B4-BE49-F238E27FC236}">
                <a16:creationId xmlns:a16="http://schemas.microsoft.com/office/drawing/2014/main" id="{03E19D5D-ED8D-7A3C-85CA-87C9D86F63B9}"/>
              </a:ext>
            </a:extLst>
          </p:cNvPr>
          <p:cNvSpPr txBox="1"/>
          <p:nvPr/>
        </p:nvSpPr>
        <p:spPr>
          <a:xfrm>
            <a:off x="4782708" y="6487834"/>
            <a:ext cx="2689034" cy="215444"/>
          </a:xfrm>
          <a:prstGeom prst="rect">
            <a:avLst/>
          </a:prstGeom>
          <a:noFill/>
        </p:spPr>
        <p:txBody>
          <a:bodyPr wrap="square" rtlCol="0">
            <a:spAutoFit/>
          </a:bodyPr>
          <a:lstStyle/>
          <a:p>
            <a:pPr algn="ctr"/>
            <a:r>
              <a:rPr lang="en-US" sz="800">
                <a:solidFill>
                  <a:schemeClr val="tx1">
                    <a:lumMod val="50000"/>
                    <a:lumOff val="50000"/>
                  </a:schemeClr>
                </a:solidFill>
              </a:rPr>
              <a:t>© Siteimprove Confidential. All rights reserved.</a:t>
            </a:r>
            <a:endParaRPr lang="en-US" sz="700" spc="20" baseline="0">
              <a:solidFill>
                <a:schemeClr val="tx1">
                  <a:lumMod val="50000"/>
                  <a:lumOff val="50000"/>
                </a:schemeClr>
              </a:solidFill>
              <a:latin typeface="+mn-lt"/>
            </a:endParaRPr>
          </a:p>
        </p:txBody>
      </p:sp>
      <p:sp>
        <p:nvSpPr>
          <p:cNvPr id="10" name="Text Placeholder 11">
            <a:extLst>
              <a:ext uri="{FF2B5EF4-FFF2-40B4-BE49-F238E27FC236}">
                <a16:creationId xmlns:a16="http://schemas.microsoft.com/office/drawing/2014/main" id="{52D51957-3D8E-5ABD-ECF8-D9806B64FDD5}"/>
              </a:ext>
            </a:extLst>
          </p:cNvPr>
          <p:cNvSpPr>
            <a:spLocks noGrp="1"/>
          </p:cNvSpPr>
          <p:nvPr>
            <p:ph type="body" sz="quarter" idx="17"/>
          </p:nvPr>
        </p:nvSpPr>
        <p:spPr>
          <a:xfrm>
            <a:off x="1085352" y="2859285"/>
            <a:ext cx="4758399" cy="686512"/>
          </a:xfrm>
          <a:prstGeom prst="rect">
            <a:avLst/>
          </a:prstGeom>
        </p:spPr>
        <p:txBody>
          <a:bodyPr anchor="t">
            <a:noAutofit/>
          </a:bodyPr>
          <a:lstStyle>
            <a:lvl1pPr marL="0" indent="0">
              <a:buNone/>
              <a:defRPr sz="1800"/>
            </a:lvl1pPr>
          </a:lstStyle>
          <a:p>
            <a:pPr lvl="0"/>
            <a:r>
              <a:rPr lang="en-US"/>
              <a:t>Click to edit Master text styles</a:t>
            </a:r>
          </a:p>
        </p:txBody>
      </p:sp>
      <p:sp>
        <p:nvSpPr>
          <p:cNvPr id="11" name="Text Placeholder 11">
            <a:extLst>
              <a:ext uri="{FF2B5EF4-FFF2-40B4-BE49-F238E27FC236}">
                <a16:creationId xmlns:a16="http://schemas.microsoft.com/office/drawing/2014/main" id="{D82BAB55-75CB-9EC2-00D1-6ABAD9078C57}"/>
              </a:ext>
            </a:extLst>
          </p:cNvPr>
          <p:cNvSpPr>
            <a:spLocks noGrp="1"/>
          </p:cNvSpPr>
          <p:nvPr>
            <p:ph type="body" sz="quarter" idx="18" hasCustomPrompt="1"/>
          </p:nvPr>
        </p:nvSpPr>
        <p:spPr>
          <a:xfrm>
            <a:off x="268080" y="2859285"/>
            <a:ext cx="668200" cy="348907"/>
          </a:xfrm>
          <a:prstGeom prst="rect">
            <a:avLst/>
          </a:prstGeom>
        </p:spPr>
        <p:txBody>
          <a:bodyPr anchor="ctr">
            <a:noAutofit/>
          </a:bodyPr>
          <a:lstStyle>
            <a:lvl1pPr marL="0" indent="0">
              <a:buNone/>
              <a:defRPr sz="2400" b="1" spc="-100" baseline="0">
                <a:gradFill flip="none" rotWithShape="1">
                  <a:gsLst>
                    <a:gs pos="0">
                      <a:schemeClr val="accent1"/>
                    </a:gs>
                    <a:gs pos="100000">
                      <a:schemeClr val="accent2"/>
                    </a:gs>
                  </a:gsLst>
                  <a:lin ang="2700000" scaled="1"/>
                  <a:tileRect/>
                </a:gradFill>
              </a:defRPr>
            </a:lvl1pPr>
          </a:lstStyle>
          <a:p>
            <a:pPr lvl="0"/>
            <a:r>
              <a:rPr lang="en-US"/>
              <a:t>##</a:t>
            </a:r>
          </a:p>
        </p:txBody>
      </p:sp>
      <p:sp>
        <p:nvSpPr>
          <p:cNvPr id="13" name="Text Placeholder 11">
            <a:extLst>
              <a:ext uri="{FF2B5EF4-FFF2-40B4-BE49-F238E27FC236}">
                <a16:creationId xmlns:a16="http://schemas.microsoft.com/office/drawing/2014/main" id="{EE3784A6-EC32-C642-5FC2-797FF9298EC2}"/>
              </a:ext>
            </a:extLst>
          </p:cNvPr>
          <p:cNvSpPr>
            <a:spLocks noGrp="1"/>
          </p:cNvSpPr>
          <p:nvPr>
            <p:ph type="body" sz="quarter" idx="19"/>
          </p:nvPr>
        </p:nvSpPr>
        <p:spPr>
          <a:xfrm>
            <a:off x="1085352" y="3735454"/>
            <a:ext cx="4758399" cy="686512"/>
          </a:xfrm>
          <a:prstGeom prst="rect">
            <a:avLst/>
          </a:prstGeom>
        </p:spPr>
        <p:txBody>
          <a:bodyPr anchor="t">
            <a:noAutofit/>
          </a:bodyPr>
          <a:lstStyle>
            <a:lvl1pPr marL="0" indent="0">
              <a:buNone/>
              <a:defRPr sz="1800"/>
            </a:lvl1pPr>
          </a:lstStyle>
          <a:p>
            <a:pPr lvl="0"/>
            <a:r>
              <a:rPr lang="en-US"/>
              <a:t>Click to edit Master text styles</a:t>
            </a:r>
          </a:p>
        </p:txBody>
      </p:sp>
      <p:sp>
        <p:nvSpPr>
          <p:cNvPr id="14" name="Text Placeholder 11">
            <a:extLst>
              <a:ext uri="{FF2B5EF4-FFF2-40B4-BE49-F238E27FC236}">
                <a16:creationId xmlns:a16="http://schemas.microsoft.com/office/drawing/2014/main" id="{D114385C-9E73-8C97-DF70-1AF6FB8C4594}"/>
              </a:ext>
            </a:extLst>
          </p:cNvPr>
          <p:cNvSpPr>
            <a:spLocks noGrp="1"/>
          </p:cNvSpPr>
          <p:nvPr>
            <p:ph type="body" sz="quarter" idx="20" hasCustomPrompt="1"/>
          </p:nvPr>
        </p:nvSpPr>
        <p:spPr>
          <a:xfrm>
            <a:off x="268080" y="3735454"/>
            <a:ext cx="668200" cy="348907"/>
          </a:xfrm>
          <a:prstGeom prst="rect">
            <a:avLst/>
          </a:prstGeom>
        </p:spPr>
        <p:txBody>
          <a:bodyPr anchor="ctr">
            <a:noAutofit/>
          </a:bodyPr>
          <a:lstStyle>
            <a:lvl1pPr marL="0" indent="0">
              <a:buNone/>
              <a:defRPr sz="2400" b="1" spc="-100" baseline="0">
                <a:gradFill flip="none" rotWithShape="1">
                  <a:gsLst>
                    <a:gs pos="0">
                      <a:schemeClr val="accent1"/>
                    </a:gs>
                    <a:gs pos="100000">
                      <a:schemeClr val="accent2"/>
                    </a:gs>
                  </a:gsLst>
                  <a:lin ang="2700000" scaled="1"/>
                  <a:tileRect/>
                </a:gradFill>
              </a:defRPr>
            </a:lvl1pPr>
          </a:lstStyle>
          <a:p>
            <a:pPr lvl="0"/>
            <a:r>
              <a:rPr lang="en-US"/>
              <a:t>##</a:t>
            </a:r>
          </a:p>
        </p:txBody>
      </p:sp>
      <p:sp>
        <p:nvSpPr>
          <p:cNvPr id="15" name="Text Placeholder 11">
            <a:extLst>
              <a:ext uri="{FF2B5EF4-FFF2-40B4-BE49-F238E27FC236}">
                <a16:creationId xmlns:a16="http://schemas.microsoft.com/office/drawing/2014/main" id="{29A0EFDE-8A52-AD93-148A-16DFB166BE85}"/>
              </a:ext>
            </a:extLst>
          </p:cNvPr>
          <p:cNvSpPr>
            <a:spLocks noGrp="1"/>
          </p:cNvSpPr>
          <p:nvPr>
            <p:ph type="body" sz="quarter" idx="21"/>
          </p:nvPr>
        </p:nvSpPr>
        <p:spPr>
          <a:xfrm>
            <a:off x="1085352" y="4611623"/>
            <a:ext cx="4758399" cy="686512"/>
          </a:xfrm>
          <a:prstGeom prst="rect">
            <a:avLst/>
          </a:prstGeom>
        </p:spPr>
        <p:txBody>
          <a:bodyPr anchor="t">
            <a:noAutofit/>
          </a:bodyPr>
          <a:lstStyle>
            <a:lvl1pPr marL="0" indent="0">
              <a:buNone/>
              <a:defRPr sz="1800"/>
            </a:lvl1pPr>
          </a:lstStyle>
          <a:p>
            <a:pPr lvl="0"/>
            <a:r>
              <a:rPr lang="en-US"/>
              <a:t>Click to edit Master text styles</a:t>
            </a:r>
          </a:p>
        </p:txBody>
      </p:sp>
      <p:sp>
        <p:nvSpPr>
          <p:cNvPr id="16" name="Text Placeholder 11">
            <a:extLst>
              <a:ext uri="{FF2B5EF4-FFF2-40B4-BE49-F238E27FC236}">
                <a16:creationId xmlns:a16="http://schemas.microsoft.com/office/drawing/2014/main" id="{65BB3853-2C6F-111B-B4F0-30373E9B3F96}"/>
              </a:ext>
            </a:extLst>
          </p:cNvPr>
          <p:cNvSpPr>
            <a:spLocks noGrp="1"/>
          </p:cNvSpPr>
          <p:nvPr>
            <p:ph type="body" sz="quarter" idx="22" hasCustomPrompt="1"/>
          </p:nvPr>
        </p:nvSpPr>
        <p:spPr>
          <a:xfrm>
            <a:off x="268080" y="4611623"/>
            <a:ext cx="668200" cy="348907"/>
          </a:xfrm>
          <a:prstGeom prst="rect">
            <a:avLst/>
          </a:prstGeom>
        </p:spPr>
        <p:txBody>
          <a:bodyPr anchor="ctr">
            <a:noAutofit/>
          </a:bodyPr>
          <a:lstStyle>
            <a:lvl1pPr marL="0" indent="0">
              <a:buNone/>
              <a:defRPr sz="2400" b="1" spc="-100" baseline="0">
                <a:gradFill flip="none" rotWithShape="1">
                  <a:gsLst>
                    <a:gs pos="0">
                      <a:schemeClr val="accent1"/>
                    </a:gs>
                    <a:gs pos="100000">
                      <a:schemeClr val="accent2"/>
                    </a:gs>
                  </a:gsLst>
                  <a:lin ang="2700000" scaled="1"/>
                  <a:tileRect/>
                </a:gradFill>
              </a:defRPr>
            </a:lvl1pPr>
          </a:lstStyle>
          <a:p>
            <a:pPr lvl="0"/>
            <a:r>
              <a:rPr lang="en-US"/>
              <a:t>##</a:t>
            </a:r>
          </a:p>
        </p:txBody>
      </p:sp>
      <p:sp>
        <p:nvSpPr>
          <p:cNvPr id="17" name="Text Placeholder 11">
            <a:extLst>
              <a:ext uri="{FF2B5EF4-FFF2-40B4-BE49-F238E27FC236}">
                <a16:creationId xmlns:a16="http://schemas.microsoft.com/office/drawing/2014/main" id="{AC7A836A-7C9D-CA3E-49C4-C41CF958A567}"/>
              </a:ext>
            </a:extLst>
          </p:cNvPr>
          <p:cNvSpPr>
            <a:spLocks noGrp="1"/>
          </p:cNvSpPr>
          <p:nvPr>
            <p:ph type="body" sz="quarter" idx="23"/>
          </p:nvPr>
        </p:nvSpPr>
        <p:spPr>
          <a:xfrm>
            <a:off x="1085352" y="5487792"/>
            <a:ext cx="4758399" cy="686512"/>
          </a:xfrm>
          <a:prstGeom prst="rect">
            <a:avLst/>
          </a:prstGeom>
        </p:spPr>
        <p:txBody>
          <a:bodyPr anchor="t">
            <a:noAutofit/>
          </a:bodyPr>
          <a:lstStyle>
            <a:lvl1pPr marL="0" indent="0">
              <a:buNone/>
              <a:defRPr sz="1800"/>
            </a:lvl1pPr>
          </a:lstStyle>
          <a:p>
            <a:pPr lvl="0"/>
            <a:r>
              <a:rPr lang="en-US"/>
              <a:t>Click to edit Master text styles</a:t>
            </a:r>
          </a:p>
        </p:txBody>
      </p:sp>
      <p:sp>
        <p:nvSpPr>
          <p:cNvPr id="18" name="Text Placeholder 11">
            <a:extLst>
              <a:ext uri="{FF2B5EF4-FFF2-40B4-BE49-F238E27FC236}">
                <a16:creationId xmlns:a16="http://schemas.microsoft.com/office/drawing/2014/main" id="{5E9EEAAE-8192-C4E6-A0C4-85707F623400}"/>
              </a:ext>
            </a:extLst>
          </p:cNvPr>
          <p:cNvSpPr>
            <a:spLocks noGrp="1"/>
          </p:cNvSpPr>
          <p:nvPr>
            <p:ph type="body" sz="quarter" idx="24" hasCustomPrompt="1"/>
          </p:nvPr>
        </p:nvSpPr>
        <p:spPr>
          <a:xfrm>
            <a:off x="268080" y="5487792"/>
            <a:ext cx="668200" cy="348907"/>
          </a:xfrm>
          <a:prstGeom prst="rect">
            <a:avLst/>
          </a:prstGeom>
        </p:spPr>
        <p:txBody>
          <a:bodyPr anchor="ctr">
            <a:noAutofit/>
          </a:bodyPr>
          <a:lstStyle>
            <a:lvl1pPr marL="0" indent="0">
              <a:buNone/>
              <a:defRPr sz="2400" b="1" spc="-100" baseline="0">
                <a:gradFill flip="none" rotWithShape="1">
                  <a:gsLst>
                    <a:gs pos="0">
                      <a:schemeClr val="accent1"/>
                    </a:gs>
                    <a:gs pos="100000">
                      <a:schemeClr val="accent2"/>
                    </a:gs>
                  </a:gsLst>
                  <a:lin ang="2700000" scaled="1"/>
                  <a:tileRect/>
                </a:gradFill>
              </a:defRPr>
            </a:lvl1pPr>
          </a:lstStyle>
          <a:p>
            <a:pPr lvl="0"/>
            <a:r>
              <a:rPr lang="en-US"/>
              <a:t>##</a:t>
            </a:r>
          </a:p>
        </p:txBody>
      </p:sp>
      <p:sp>
        <p:nvSpPr>
          <p:cNvPr id="29" name="Text Placeholder 11">
            <a:extLst>
              <a:ext uri="{FF2B5EF4-FFF2-40B4-BE49-F238E27FC236}">
                <a16:creationId xmlns:a16="http://schemas.microsoft.com/office/drawing/2014/main" id="{6019EED6-01FF-ECC0-E6AE-C1C5686A3C21}"/>
              </a:ext>
            </a:extLst>
          </p:cNvPr>
          <p:cNvSpPr>
            <a:spLocks noGrp="1"/>
          </p:cNvSpPr>
          <p:nvPr>
            <p:ph type="body" sz="quarter" idx="25"/>
          </p:nvPr>
        </p:nvSpPr>
        <p:spPr>
          <a:xfrm>
            <a:off x="7165521" y="1983116"/>
            <a:ext cx="4758399" cy="686512"/>
          </a:xfrm>
          <a:prstGeom prst="rect">
            <a:avLst/>
          </a:prstGeom>
        </p:spPr>
        <p:txBody>
          <a:bodyPr anchor="t">
            <a:noAutofit/>
          </a:bodyPr>
          <a:lstStyle>
            <a:lvl1pPr marL="0" indent="0">
              <a:buNone/>
              <a:defRPr sz="1800"/>
            </a:lvl1pPr>
          </a:lstStyle>
          <a:p>
            <a:pPr lvl="0"/>
            <a:r>
              <a:rPr lang="en-US"/>
              <a:t>Click to edit Master text styles</a:t>
            </a:r>
          </a:p>
        </p:txBody>
      </p:sp>
      <p:sp>
        <p:nvSpPr>
          <p:cNvPr id="30" name="Text Placeholder 11">
            <a:extLst>
              <a:ext uri="{FF2B5EF4-FFF2-40B4-BE49-F238E27FC236}">
                <a16:creationId xmlns:a16="http://schemas.microsoft.com/office/drawing/2014/main" id="{10D0A29F-9A9D-8BE0-6070-86D0F3FE39EF}"/>
              </a:ext>
            </a:extLst>
          </p:cNvPr>
          <p:cNvSpPr>
            <a:spLocks noGrp="1"/>
          </p:cNvSpPr>
          <p:nvPr>
            <p:ph type="body" sz="quarter" idx="26" hasCustomPrompt="1"/>
          </p:nvPr>
        </p:nvSpPr>
        <p:spPr>
          <a:xfrm>
            <a:off x="6348249" y="1983116"/>
            <a:ext cx="668200" cy="348907"/>
          </a:xfrm>
          <a:prstGeom prst="rect">
            <a:avLst/>
          </a:prstGeom>
        </p:spPr>
        <p:txBody>
          <a:bodyPr anchor="ctr">
            <a:noAutofit/>
          </a:bodyPr>
          <a:lstStyle>
            <a:lvl1pPr marL="0" indent="0">
              <a:buNone/>
              <a:defRPr sz="2400" b="1" spc="-100" baseline="0">
                <a:gradFill flip="none" rotWithShape="1">
                  <a:gsLst>
                    <a:gs pos="0">
                      <a:schemeClr val="accent1"/>
                    </a:gs>
                    <a:gs pos="100000">
                      <a:schemeClr val="accent2"/>
                    </a:gs>
                  </a:gsLst>
                  <a:lin ang="2700000" scaled="1"/>
                  <a:tileRect/>
                </a:gradFill>
              </a:defRPr>
            </a:lvl1pPr>
          </a:lstStyle>
          <a:p>
            <a:pPr lvl="0"/>
            <a:r>
              <a:rPr lang="en-US"/>
              <a:t>##</a:t>
            </a:r>
          </a:p>
        </p:txBody>
      </p:sp>
      <p:sp>
        <p:nvSpPr>
          <p:cNvPr id="31" name="Text Placeholder 11">
            <a:extLst>
              <a:ext uri="{FF2B5EF4-FFF2-40B4-BE49-F238E27FC236}">
                <a16:creationId xmlns:a16="http://schemas.microsoft.com/office/drawing/2014/main" id="{832598B3-BA58-501F-151B-084BF2EFB5AB}"/>
              </a:ext>
            </a:extLst>
          </p:cNvPr>
          <p:cNvSpPr>
            <a:spLocks noGrp="1"/>
          </p:cNvSpPr>
          <p:nvPr>
            <p:ph type="body" sz="quarter" idx="27"/>
          </p:nvPr>
        </p:nvSpPr>
        <p:spPr>
          <a:xfrm>
            <a:off x="7165521" y="2859285"/>
            <a:ext cx="4758399" cy="686512"/>
          </a:xfrm>
          <a:prstGeom prst="rect">
            <a:avLst/>
          </a:prstGeom>
        </p:spPr>
        <p:txBody>
          <a:bodyPr anchor="t">
            <a:noAutofit/>
          </a:bodyPr>
          <a:lstStyle>
            <a:lvl1pPr marL="0" indent="0">
              <a:buNone/>
              <a:defRPr sz="1800"/>
            </a:lvl1pPr>
          </a:lstStyle>
          <a:p>
            <a:pPr lvl="0"/>
            <a:r>
              <a:rPr lang="en-US"/>
              <a:t>Click to edit Master text styles</a:t>
            </a:r>
          </a:p>
        </p:txBody>
      </p:sp>
      <p:sp>
        <p:nvSpPr>
          <p:cNvPr id="32" name="Text Placeholder 11">
            <a:extLst>
              <a:ext uri="{FF2B5EF4-FFF2-40B4-BE49-F238E27FC236}">
                <a16:creationId xmlns:a16="http://schemas.microsoft.com/office/drawing/2014/main" id="{34FCA87F-47DB-7107-FDCC-1D91D7A21E40}"/>
              </a:ext>
            </a:extLst>
          </p:cNvPr>
          <p:cNvSpPr>
            <a:spLocks noGrp="1"/>
          </p:cNvSpPr>
          <p:nvPr>
            <p:ph type="body" sz="quarter" idx="28" hasCustomPrompt="1"/>
          </p:nvPr>
        </p:nvSpPr>
        <p:spPr>
          <a:xfrm>
            <a:off x="6348249" y="2859285"/>
            <a:ext cx="668200" cy="348907"/>
          </a:xfrm>
          <a:prstGeom prst="rect">
            <a:avLst/>
          </a:prstGeom>
        </p:spPr>
        <p:txBody>
          <a:bodyPr anchor="ctr">
            <a:noAutofit/>
          </a:bodyPr>
          <a:lstStyle>
            <a:lvl1pPr marL="0" indent="0">
              <a:buNone/>
              <a:defRPr sz="2400" b="1" spc="-100" baseline="0">
                <a:gradFill flip="none" rotWithShape="1">
                  <a:gsLst>
                    <a:gs pos="0">
                      <a:schemeClr val="accent1"/>
                    </a:gs>
                    <a:gs pos="100000">
                      <a:schemeClr val="accent2"/>
                    </a:gs>
                  </a:gsLst>
                  <a:lin ang="2700000" scaled="1"/>
                  <a:tileRect/>
                </a:gradFill>
              </a:defRPr>
            </a:lvl1pPr>
          </a:lstStyle>
          <a:p>
            <a:pPr lvl="0"/>
            <a:r>
              <a:rPr lang="en-US"/>
              <a:t>##</a:t>
            </a:r>
          </a:p>
        </p:txBody>
      </p:sp>
      <p:sp>
        <p:nvSpPr>
          <p:cNvPr id="33" name="Text Placeholder 11">
            <a:extLst>
              <a:ext uri="{FF2B5EF4-FFF2-40B4-BE49-F238E27FC236}">
                <a16:creationId xmlns:a16="http://schemas.microsoft.com/office/drawing/2014/main" id="{8C781A7D-C1F2-FCDB-0306-C8A13C7FD9EC}"/>
              </a:ext>
            </a:extLst>
          </p:cNvPr>
          <p:cNvSpPr>
            <a:spLocks noGrp="1"/>
          </p:cNvSpPr>
          <p:nvPr>
            <p:ph type="body" sz="quarter" idx="29"/>
          </p:nvPr>
        </p:nvSpPr>
        <p:spPr>
          <a:xfrm>
            <a:off x="7165521" y="3735454"/>
            <a:ext cx="4758399" cy="686512"/>
          </a:xfrm>
          <a:prstGeom prst="rect">
            <a:avLst/>
          </a:prstGeom>
        </p:spPr>
        <p:txBody>
          <a:bodyPr anchor="t">
            <a:noAutofit/>
          </a:bodyPr>
          <a:lstStyle>
            <a:lvl1pPr marL="0" indent="0">
              <a:buNone/>
              <a:defRPr sz="1800"/>
            </a:lvl1pPr>
          </a:lstStyle>
          <a:p>
            <a:pPr lvl="0"/>
            <a:r>
              <a:rPr lang="en-US"/>
              <a:t>Click to edit Master text styles</a:t>
            </a:r>
          </a:p>
        </p:txBody>
      </p:sp>
      <p:sp>
        <p:nvSpPr>
          <p:cNvPr id="34" name="Text Placeholder 11">
            <a:extLst>
              <a:ext uri="{FF2B5EF4-FFF2-40B4-BE49-F238E27FC236}">
                <a16:creationId xmlns:a16="http://schemas.microsoft.com/office/drawing/2014/main" id="{6AFA0D46-106A-746A-AFBD-B79753DC386F}"/>
              </a:ext>
            </a:extLst>
          </p:cNvPr>
          <p:cNvSpPr>
            <a:spLocks noGrp="1"/>
          </p:cNvSpPr>
          <p:nvPr>
            <p:ph type="body" sz="quarter" idx="30" hasCustomPrompt="1"/>
          </p:nvPr>
        </p:nvSpPr>
        <p:spPr>
          <a:xfrm>
            <a:off x="6348249" y="3735454"/>
            <a:ext cx="668200" cy="348907"/>
          </a:xfrm>
          <a:prstGeom prst="rect">
            <a:avLst/>
          </a:prstGeom>
        </p:spPr>
        <p:txBody>
          <a:bodyPr anchor="ctr">
            <a:noAutofit/>
          </a:bodyPr>
          <a:lstStyle>
            <a:lvl1pPr marL="0" indent="0">
              <a:buNone/>
              <a:defRPr sz="2400" b="1" spc="-100" baseline="0">
                <a:gradFill flip="none" rotWithShape="1">
                  <a:gsLst>
                    <a:gs pos="0">
                      <a:schemeClr val="accent1"/>
                    </a:gs>
                    <a:gs pos="100000">
                      <a:schemeClr val="accent2"/>
                    </a:gs>
                  </a:gsLst>
                  <a:lin ang="2700000" scaled="1"/>
                  <a:tileRect/>
                </a:gradFill>
              </a:defRPr>
            </a:lvl1pPr>
          </a:lstStyle>
          <a:p>
            <a:pPr lvl="0"/>
            <a:r>
              <a:rPr lang="en-US"/>
              <a:t>##</a:t>
            </a:r>
          </a:p>
        </p:txBody>
      </p:sp>
      <p:sp>
        <p:nvSpPr>
          <p:cNvPr id="35" name="Text Placeholder 11">
            <a:extLst>
              <a:ext uri="{FF2B5EF4-FFF2-40B4-BE49-F238E27FC236}">
                <a16:creationId xmlns:a16="http://schemas.microsoft.com/office/drawing/2014/main" id="{918CB5A0-4915-E068-D4A1-0E1D8FF79423}"/>
              </a:ext>
            </a:extLst>
          </p:cNvPr>
          <p:cNvSpPr>
            <a:spLocks noGrp="1"/>
          </p:cNvSpPr>
          <p:nvPr>
            <p:ph type="body" sz="quarter" idx="31"/>
          </p:nvPr>
        </p:nvSpPr>
        <p:spPr>
          <a:xfrm>
            <a:off x="7165521" y="4611623"/>
            <a:ext cx="4758399" cy="686512"/>
          </a:xfrm>
          <a:prstGeom prst="rect">
            <a:avLst/>
          </a:prstGeom>
        </p:spPr>
        <p:txBody>
          <a:bodyPr anchor="t">
            <a:noAutofit/>
          </a:bodyPr>
          <a:lstStyle>
            <a:lvl1pPr marL="0" indent="0">
              <a:buNone/>
              <a:defRPr sz="1800"/>
            </a:lvl1pPr>
          </a:lstStyle>
          <a:p>
            <a:pPr lvl="0"/>
            <a:r>
              <a:rPr lang="en-US"/>
              <a:t>Click to edit Master text styles</a:t>
            </a:r>
          </a:p>
        </p:txBody>
      </p:sp>
      <p:sp>
        <p:nvSpPr>
          <p:cNvPr id="36" name="Text Placeholder 11">
            <a:extLst>
              <a:ext uri="{FF2B5EF4-FFF2-40B4-BE49-F238E27FC236}">
                <a16:creationId xmlns:a16="http://schemas.microsoft.com/office/drawing/2014/main" id="{6C5F686A-12AE-6114-5134-4A9AA98599C8}"/>
              </a:ext>
            </a:extLst>
          </p:cNvPr>
          <p:cNvSpPr>
            <a:spLocks noGrp="1"/>
          </p:cNvSpPr>
          <p:nvPr>
            <p:ph type="body" sz="quarter" idx="32" hasCustomPrompt="1"/>
          </p:nvPr>
        </p:nvSpPr>
        <p:spPr>
          <a:xfrm>
            <a:off x="6348249" y="4611623"/>
            <a:ext cx="668200" cy="348907"/>
          </a:xfrm>
          <a:prstGeom prst="rect">
            <a:avLst/>
          </a:prstGeom>
        </p:spPr>
        <p:txBody>
          <a:bodyPr anchor="ctr">
            <a:noAutofit/>
          </a:bodyPr>
          <a:lstStyle>
            <a:lvl1pPr marL="0" indent="0">
              <a:buNone/>
              <a:defRPr sz="2400" b="1" spc="-100" baseline="0">
                <a:gradFill flip="none" rotWithShape="1">
                  <a:gsLst>
                    <a:gs pos="0">
                      <a:schemeClr val="accent1"/>
                    </a:gs>
                    <a:gs pos="100000">
                      <a:schemeClr val="accent2"/>
                    </a:gs>
                  </a:gsLst>
                  <a:lin ang="2700000" scaled="1"/>
                  <a:tileRect/>
                </a:gradFill>
              </a:defRPr>
            </a:lvl1pPr>
          </a:lstStyle>
          <a:p>
            <a:pPr lvl="0"/>
            <a:r>
              <a:rPr lang="en-US"/>
              <a:t>##</a:t>
            </a:r>
          </a:p>
        </p:txBody>
      </p:sp>
      <p:sp>
        <p:nvSpPr>
          <p:cNvPr id="37" name="Text Placeholder 11">
            <a:extLst>
              <a:ext uri="{FF2B5EF4-FFF2-40B4-BE49-F238E27FC236}">
                <a16:creationId xmlns:a16="http://schemas.microsoft.com/office/drawing/2014/main" id="{D8914398-6671-C7CA-2F3B-5114091F6595}"/>
              </a:ext>
            </a:extLst>
          </p:cNvPr>
          <p:cNvSpPr>
            <a:spLocks noGrp="1"/>
          </p:cNvSpPr>
          <p:nvPr>
            <p:ph type="body" sz="quarter" idx="33"/>
          </p:nvPr>
        </p:nvSpPr>
        <p:spPr>
          <a:xfrm>
            <a:off x="7165521" y="5487792"/>
            <a:ext cx="4758399" cy="686512"/>
          </a:xfrm>
          <a:prstGeom prst="rect">
            <a:avLst/>
          </a:prstGeom>
        </p:spPr>
        <p:txBody>
          <a:bodyPr anchor="t">
            <a:noAutofit/>
          </a:bodyPr>
          <a:lstStyle>
            <a:lvl1pPr marL="0" indent="0">
              <a:buNone/>
              <a:defRPr sz="1800"/>
            </a:lvl1pPr>
          </a:lstStyle>
          <a:p>
            <a:pPr lvl="0"/>
            <a:r>
              <a:rPr lang="en-US"/>
              <a:t>Click to edit Master text styles</a:t>
            </a:r>
          </a:p>
        </p:txBody>
      </p:sp>
      <p:sp>
        <p:nvSpPr>
          <p:cNvPr id="38" name="Text Placeholder 11">
            <a:extLst>
              <a:ext uri="{FF2B5EF4-FFF2-40B4-BE49-F238E27FC236}">
                <a16:creationId xmlns:a16="http://schemas.microsoft.com/office/drawing/2014/main" id="{EB8446F9-CC80-0D74-7D76-489445E06C08}"/>
              </a:ext>
            </a:extLst>
          </p:cNvPr>
          <p:cNvSpPr>
            <a:spLocks noGrp="1"/>
          </p:cNvSpPr>
          <p:nvPr>
            <p:ph type="body" sz="quarter" idx="34" hasCustomPrompt="1"/>
          </p:nvPr>
        </p:nvSpPr>
        <p:spPr>
          <a:xfrm>
            <a:off x="6348249" y="5487792"/>
            <a:ext cx="668200" cy="348907"/>
          </a:xfrm>
          <a:prstGeom prst="rect">
            <a:avLst/>
          </a:prstGeom>
        </p:spPr>
        <p:txBody>
          <a:bodyPr anchor="ctr">
            <a:noAutofit/>
          </a:bodyPr>
          <a:lstStyle>
            <a:lvl1pPr marL="0" indent="0">
              <a:buNone/>
              <a:defRPr sz="2400" b="1" spc="-100" baseline="0">
                <a:gradFill flip="none" rotWithShape="1">
                  <a:gsLst>
                    <a:gs pos="0">
                      <a:schemeClr val="accent1"/>
                    </a:gs>
                    <a:gs pos="100000">
                      <a:schemeClr val="accent2"/>
                    </a:gs>
                  </a:gsLst>
                  <a:lin ang="2700000" scaled="1"/>
                  <a:tileRect/>
                </a:gradFill>
              </a:defRPr>
            </a:lvl1pPr>
          </a:lstStyle>
          <a:p>
            <a:pPr lvl="0"/>
            <a:r>
              <a:rPr lang="en-US"/>
              <a:t>##</a:t>
            </a:r>
          </a:p>
        </p:txBody>
      </p:sp>
      <p:pic>
        <p:nvPicPr>
          <p:cNvPr id="6" name="Graphic 5" descr="Siteimprove logo">
            <a:extLst>
              <a:ext uri="{FF2B5EF4-FFF2-40B4-BE49-F238E27FC236}">
                <a16:creationId xmlns:a16="http://schemas.microsoft.com/office/drawing/2014/main" id="{9E821D46-9F73-60F1-F484-797CBBB1465F}"/>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309354" y="6486509"/>
            <a:ext cx="893972" cy="220319"/>
          </a:xfrm>
          <a:prstGeom prst="rect">
            <a:avLst/>
          </a:prstGeom>
        </p:spPr>
      </p:pic>
      <p:sp>
        <p:nvSpPr>
          <p:cNvPr id="9" name="TextBox 8">
            <a:extLst>
              <a:ext uri="{FF2B5EF4-FFF2-40B4-BE49-F238E27FC236}">
                <a16:creationId xmlns:a16="http://schemas.microsoft.com/office/drawing/2014/main" id="{D1A5BB8A-A4C1-F169-CE70-3F5183A06A0F}"/>
              </a:ext>
            </a:extLst>
          </p:cNvPr>
          <p:cNvSpPr txBox="1"/>
          <p:nvPr userDrawn="1"/>
        </p:nvSpPr>
        <p:spPr>
          <a:xfrm>
            <a:off x="4782708" y="6487834"/>
            <a:ext cx="2689034" cy="215444"/>
          </a:xfrm>
          <a:prstGeom prst="rect">
            <a:avLst/>
          </a:prstGeom>
          <a:noFill/>
        </p:spPr>
        <p:txBody>
          <a:bodyPr wrap="square" rtlCol="0">
            <a:spAutoFit/>
          </a:bodyPr>
          <a:lstStyle/>
          <a:p>
            <a:pPr algn="ctr"/>
            <a:r>
              <a:rPr lang="en-US" sz="800">
                <a:solidFill>
                  <a:schemeClr val="tx1">
                    <a:lumMod val="50000"/>
                    <a:lumOff val="50000"/>
                  </a:schemeClr>
                </a:solidFill>
              </a:rPr>
              <a:t>© Siteimprove Confidential. All rights reserved.</a:t>
            </a:r>
            <a:endParaRPr lang="en-US" sz="700" spc="20" baseline="0">
              <a:solidFill>
                <a:schemeClr val="tx1">
                  <a:lumMod val="50000"/>
                  <a:lumOff val="50000"/>
                </a:schemeClr>
              </a:solidFill>
              <a:latin typeface="+mn-lt"/>
            </a:endParaRPr>
          </a:p>
        </p:txBody>
      </p:sp>
    </p:spTree>
    <p:extLst>
      <p:ext uri="{BB962C8B-B14F-4D97-AF65-F5344CB8AC3E}">
        <p14:creationId xmlns:p14="http://schemas.microsoft.com/office/powerpoint/2010/main" val="921543173"/>
      </p:ext>
    </p:extLst>
  </p:cSld>
  <p:clrMapOvr>
    <a:masterClrMapping/>
  </p:clrMapOvr>
  <p:extLst>
    <p:ext uri="{DCECCB84-F9BA-43D5-87BE-67443E8EF086}">
      <p15:sldGuideLst xmlns:p15="http://schemas.microsoft.com/office/powerpoint/2012/main">
        <p15:guide id="9" orient="horz" pos="2160" userDrawn="1">
          <p15:clr>
            <a:srgbClr val="FBAE40"/>
          </p15:clr>
        </p15:guide>
        <p15:guide id="10" pos="3840" userDrawn="1">
          <p15:clr>
            <a:srgbClr val="FBAE40"/>
          </p15:clr>
        </p15:guide>
        <p15:guide id="11" pos="240" userDrawn="1">
          <p15:clr>
            <a:srgbClr val="FBAE40"/>
          </p15:clr>
        </p15:guide>
        <p15:guide id="12" pos="7440" userDrawn="1">
          <p15:clr>
            <a:srgbClr val="FBAE40"/>
          </p15:clr>
        </p15:guide>
        <p15:guide id="13" orient="horz" pos="144" userDrawn="1">
          <p15:clr>
            <a:srgbClr val="FBAE40"/>
          </p15:clr>
        </p15:guide>
        <p15:guide id="14" orient="horz" pos="4176" userDrawn="1">
          <p15:clr>
            <a:srgbClr val="FBAE40"/>
          </p15:clr>
        </p15:guide>
        <p15:guide id="15" orient="horz" pos="432" userDrawn="1">
          <p15:clr>
            <a:srgbClr val="FBAE40"/>
          </p15:clr>
        </p15:guide>
        <p15:guide id="16" orient="horz" pos="3888"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ivider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808241-20D3-9509-13EA-56A8B3AE23EA}"/>
              </a:ext>
            </a:extLst>
          </p:cNvPr>
          <p:cNvSpPr>
            <a:spLocks noGrp="1"/>
          </p:cNvSpPr>
          <p:nvPr>
            <p:ph type="ctrTitle" hasCustomPrompt="1"/>
          </p:nvPr>
        </p:nvSpPr>
        <p:spPr>
          <a:xfrm>
            <a:off x="268079" y="622300"/>
            <a:ext cx="9015621" cy="2131766"/>
          </a:xfrm>
          <a:prstGeom prst="rect">
            <a:avLst/>
          </a:prstGeom>
        </p:spPr>
        <p:txBody>
          <a:bodyPr anchor="t">
            <a:normAutofit/>
          </a:bodyPr>
          <a:lstStyle>
            <a:lvl1pPr algn="l">
              <a:lnSpc>
                <a:spcPct val="80000"/>
              </a:lnSpc>
              <a:defRPr sz="4000" b="0" kern="100" spc="-100" baseline="0">
                <a:latin typeface="Aptos SemiBold" panose="020B0004020202020204" pitchFamily="34" charset="0"/>
              </a:defRPr>
            </a:lvl1pPr>
          </a:lstStyle>
          <a:p>
            <a:r>
              <a:rPr lang="en-US"/>
              <a:t>Click to add divider slide title</a:t>
            </a:r>
          </a:p>
        </p:txBody>
      </p:sp>
      <p:pic>
        <p:nvPicPr>
          <p:cNvPr id="9" name="Graphic 8">
            <a:extLst>
              <a:ext uri="{FF2B5EF4-FFF2-40B4-BE49-F238E27FC236}">
                <a16:creationId xmlns:a16="http://schemas.microsoft.com/office/drawing/2014/main" id="{596B3C40-7470-9234-7F0E-6256E583589B}"/>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0" y="-1"/>
            <a:ext cx="12192000" cy="228601"/>
          </a:xfrm>
          <a:prstGeom prst="rect">
            <a:avLst/>
          </a:prstGeom>
        </p:spPr>
      </p:pic>
      <p:sp>
        <p:nvSpPr>
          <p:cNvPr id="12" name="Text Placeholder 11">
            <a:extLst>
              <a:ext uri="{FF2B5EF4-FFF2-40B4-BE49-F238E27FC236}">
                <a16:creationId xmlns:a16="http://schemas.microsoft.com/office/drawing/2014/main" id="{DC3062BD-CD5B-0136-46F3-F90F5D3EE2AD}"/>
              </a:ext>
            </a:extLst>
          </p:cNvPr>
          <p:cNvSpPr>
            <a:spLocks noGrp="1"/>
          </p:cNvSpPr>
          <p:nvPr>
            <p:ph type="body" sz="quarter" idx="13" hasCustomPrompt="1"/>
          </p:nvPr>
        </p:nvSpPr>
        <p:spPr>
          <a:xfrm>
            <a:off x="268079" y="3378200"/>
            <a:ext cx="5713621" cy="1803400"/>
          </a:xfrm>
          <a:prstGeom prst="rect">
            <a:avLst/>
          </a:prstGeom>
        </p:spPr>
        <p:txBody>
          <a:bodyPr>
            <a:normAutofit/>
          </a:bodyPr>
          <a:lstStyle>
            <a:lvl1pPr marL="0" indent="0">
              <a:buNone/>
              <a:defRPr sz="1800"/>
            </a:lvl1pPr>
          </a:lstStyle>
          <a:p>
            <a:pPr lvl="0"/>
            <a:r>
              <a:rPr lang="en-US"/>
              <a:t>Optional space for more text about this section</a:t>
            </a:r>
          </a:p>
        </p:txBody>
      </p:sp>
      <p:sp>
        <p:nvSpPr>
          <p:cNvPr id="7" name="Slide Number Placeholder 6">
            <a:extLst>
              <a:ext uri="{FF2B5EF4-FFF2-40B4-BE49-F238E27FC236}">
                <a16:creationId xmlns:a16="http://schemas.microsoft.com/office/drawing/2014/main" id="{4F49598E-842D-BA8E-49AA-C34109F8F08C}"/>
              </a:ext>
            </a:extLst>
          </p:cNvPr>
          <p:cNvSpPr>
            <a:spLocks noGrp="1"/>
          </p:cNvSpPr>
          <p:nvPr>
            <p:ph type="sldNum" sz="quarter" idx="14"/>
          </p:nvPr>
        </p:nvSpPr>
        <p:spPr/>
        <p:txBody>
          <a:bodyPr/>
          <a:lstStyle/>
          <a:p>
            <a:fld id="{88FD77AA-4D9D-4481-88A5-465F71CE0DE3}" type="slidenum">
              <a:rPr lang="en-US" smtClean="0"/>
              <a:pPr/>
              <a:t>‹#›</a:t>
            </a:fld>
            <a:endParaRPr lang="en-US"/>
          </a:p>
        </p:txBody>
      </p:sp>
      <p:pic>
        <p:nvPicPr>
          <p:cNvPr id="8" name="Graphic 7" descr="Siteimprove logo">
            <a:extLst>
              <a:ext uri="{FF2B5EF4-FFF2-40B4-BE49-F238E27FC236}">
                <a16:creationId xmlns:a16="http://schemas.microsoft.com/office/drawing/2014/main" id="{F3102772-3005-DB84-281B-ADE644D5D4CB}"/>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09354" y="6486509"/>
            <a:ext cx="893972" cy="220319"/>
          </a:xfrm>
          <a:prstGeom prst="rect">
            <a:avLst/>
          </a:prstGeom>
        </p:spPr>
      </p:pic>
      <p:sp>
        <p:nvSpPr>
          <p:cNvPr id="10" name="TextBox 9">
            <a:extLst>
              <a:ext uri="{FF2B5EF4-FFF2-40B4-BE49-F238E27FC236}">
                <a16:creationId xmlns:a16="http://schemas.microsoft.com/office/drawing/2014/main" id="{69B64505-DB23-74CA-235C-F6E37E9C0E01}"/>
              </a:ext>
            </a:extLst>
          </p:cNvPr>
          <p:cNvSpPr txBox="1"/>
          <p:nvPr/>
        </p:nvSpPr>
        <p:spPr>
          <a:xfrm>
            <a:off x="4782708" y="6487834"/>
            <a:ext cx="2689034" cy="215444"/>
          </a:xfrm>
          <a:prstGeom prst="rect">
            <a:avLst/>
          </a:prstGeom>
          <a:noFill/>
        </p:spPr>
        <p:txBody>
          <a:bodyPr wrap="square" rtlCol="0">
            <a:spAutoFit/>
          </a:bodyPr>
          <a:lstStyle/>
          <a:p>
            <a:pPr algn="ctr"/>
            <a:r>
              <a:rPr lang="en-US" sz="800">
                <a:solidFill>
                  <a:schemeClr val="tx1">
                    <a:lumMod val="50000"/>
                    <a:lumOff val="50000"/>
                  </a:schemeClr>
                </a:solidFill>
              </a:rPr>
              <a:t>© Siteimprove Confidential. All rights reserved.</a:t>
            </a:r>
            <a:endParaRPr lang="en-US" sz="700" spc="20" baseline="0">
              <a:solidFill>
                <a:schemeClr val="tx1">
                  <a:lumMod val="50000"/>
                  <a:lumOff val="50000"/>
                </a:schemeClr>
              </a:solidFill>
              <a:latin typeface="+mn-lt"/>
            </a:endParaRPr>
          </a:p>
        </p:txBody>
      </p:sp>
      <p:pic>
        <p:nvPicPr>
          <p:cNvPr id="3" name="Graphic 2">
            <a:extLst>
              <a:ext uri="{FF2B5EF4-FFF2-40B4-BE49-F238E27FC236}">
                <a16:creationId xmlns:a16="http://schemas.microsoft.com/office/drawing/2014/main" id="{6FCB0B65-B3B2-51A2-E8B1-3530C1E49355}"/>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0" y="-1"/>
            <a:ext cx="12192000" cy="228601"/>
          </a:xfrm>
          <a:prstGeom prst="rect">
            <a:avLst/>
          </a:prstGeom>
        </p:spPr>
      </p:pic>
      <p:pic>
        <p:nvPicPr>
          <p:cNvPr id="4" name="Graphic 3" descr="Siteimprove logo">
            <a:extLst>
              <a:ext uri="{FF2B5EF4-FFF2-40B4-BE49-F238E27FC236}">
                <a16:creationId xmlns:a16="http://schemas.microsoft.com/office/drawing/2014/main" id="{28BBB70C-D174-F946-61C9-9D0F1F0714F0}"/>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09354" y="6486509"/>
            <a:ext cx="893972" cy="220319"/>
          </a:xfrm>
          <a:prstGeom prst="rect">
            <a:avLst/>
          </a:prstGeom>
        </p:spPr>
      </p:pic>
      <p:sp>
        <p:nvSpPr>
          <p:cNvPr id="5" name="TextBox 4">
            <a:extLst>
              <a:ext uri="{FF2B5EF4-FFF2-40B4-BE49-F238E27FC236}">
                <a16:creationId xmlns:a16="http://schemas.microsoft.com/office/drawing/2014/main" id="{76079563-DEA6-B4DA-285A-C91F5108D1FF}"/>
              </a:ext>
            </a:extLst>
          </p:cNvPr>
          <p:cNvSpPr txBox="1"/>
          <p:nvPr userDrawn="1"/>
        </p:nvSpPr>
        <p:spPr>
          <a:xfrm>
            <a:off x="4782708" y="6487834"/>
            <a:ext cx="2689034" cy="215444"/>
          </a:xfrm>
          <a:prstGeom prst="rect">
            <a:avLst/>
          </a:prstGeom>
          <a:noFill/>
        </p:spPr>
        <p:txBody>
          <a:bodyPr wrap="square" rtlCol="0">
            <a:spAutoFit/>
          </a:bodyPr>
          <a:lstStyle/>
          <a:p>
            <a:pPr algn="ctr"/>
            <a:r>
              <a:rPr lang="en-US" sz="800">
                <a:solidFill>
                  <a:schemeClr val="tx1">
                    <a:lumMod val="50000"/>
                    <a:lumOff val="50000"/>
                  </a:schemeClr>
                </a:solidFill>
              </a:rPr>
              <a:t>© Siteimprove Confidential. All rights reserved.</a:t>
            </a:r>
            <a:endParaRPr lang="en-US" sz="700" spc="20" baseline="0">
              <a:solidFill>
                <a:schemeClr val="tx1">
                  <a:lumMod val="50000"/>
                  <a:lumOff val="50000"/>
                </a:schemeClr>
              </a:solidFill>
              <a:latin typeface="+mn-lt"/>
            </a:endParaRPr>
          </a:p>
        </p:txBody>
      </p:sp>
    </p:spTree>
    <p:extLst>
      <p:ext uri="{BB962C8B-B14F-4D97-AF65-F5344CB8AC3E}">
        <p14:creationId xmlns:p14="http://schemas.microsoft.com/office/powerpoint/2010/main" val="2075605316"/>
      </p:ext>
    </p:extLst>
  </p:cSld>
  <p:clrMapOvr>
    <a:masterClrMapping/>
  </p:clrMapOvr>
  <p:extLst>
    <p:ext uri="{DCECCB84-F9BA-43D5-87BE-67443E8EF086}">
      <p15:sldGuideLst xmlns:p15="http://schemas.microsoft.com/office/powerpoint/2012/main">
        <p15:guide id="8" orient="horz" pos="2160" userDrawn="1">
          <p15:clr>
            <a:srgbClr val="FBAE40"/>
          </p15:clr>
        </p15:guide>
        <p15:guide id="9" pos="3840" userDrawn="1">
          <p15:clr>
            <a:srgbClr val="FBAE40"/>
          </p15:clr>
        </p15:guide>
        <p15:guide id="10" pos="240" userDrawn="1">
          <p15:clr>
            <a:srgbClr val="FBAE40"/>
          </p15:clr>
        </p15:guide>
        <p15:guide id="11" pos="7440" userDrawn="1">
          <p15:clr>
            <a:srgbClr val="FBAE40"/>
          </p15:clr>
        </p15:guide>
        <p15:guide id="12" orient="horz" pos="144" userDrawn="1">
          <p15:clr>
            <a:srgbClr val="FBAE40"/>
          </p15:clr>
        </p15:guide>
        <p15:guide id="13" orient="horz" pos="4176" userDrawn="1">
          <p15:clr>
            <a:srgbClr val="FBAE40"/>
          </p15:clr>
        </p15:guide>
        <p15:guide id="14" orient="horz" pos="432"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2_Title Gradi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1858092-CB9D-DF5C-8C6D-7C2DE10A24DA}"/>
              </a:ext>
            </a:extLst>
          </p:cNvPr>
          <p:cNvSpPr/>
          <p:nvPr/>
        </p:nvSpPr>
        <p:spPr>
          <a:xfrm>
            <a:off x="0" y="0"/>
            <a:ext cx="12192000" cy="6858000"/>
          </a:xfrm>
          <a:prstGeom prst="rect">
            <a:avLst/>
          </a:prstGeom>
          <a:blipFill>
            <a:blip r:embed="rId3"/>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itle 1">
            <a:extLst>
              <a:ext uri="{FF2B5EF4-FFF2-40B4-BE49-F238E27FC236}">
                <a16:creationId xmlns:a16="http://schemas.microsoft.com/office/drawing/2014/main" id="{89C8DCC3-C80D-1A25-04C7-AB909D2ACB23}"/>
              </a:ext>
            </a:extLst>
          </p:cNvPr>
          <p:cNvSpPr>
            <a:spLocks noGrp="1"/>
          </p:cNvSpPr>
          <p:nvPr>
            <p:ph type="ctrTitle" hasCustomPrompt="1"/>
          </p:nvPr>
        </p:nvSpPr>
        <p:spPr>
          <a:xfrm>
            <a:off x="268079" y="622300"/>
            <a:ext cx="9015621" cy="2131766"/>
          </a:xfrm>
          <a:prstGeom prst="rect">
            <a:avLst/>
          </a:prstGeom>
        </p:spPr>
        <p:txBody>
          <a:bodyPr anchor="t">
            <a:normAutofit/>
          </a:bodyPr>
          <a:lstStyle>
            <a:lvl1pPr algn="l">
              <a:lnSpc>
                <a:spcPct val="80000"/>
              </a:lnSpc>
              <a:defRPr sz="4000" b="0" kern="100" spc="-100" baseline="0">
                <a:latin typeface="Aptos SemiBold" panose="020B0004020202020204" pitchFamily="34" charset="0"/>
              </a:defRPr>
            </a:lvl1pPr>
          </a:lstStyle>
          <a:p>
            <a:r>
              <a:rPr lang="en-US"/>
              <a:t>Click to add divider slide title</a:t>
            </a:r>
          </a:p>
        </p:txBody>
      </p:sp>
      <p:sp>
        <p:nvSpPr>
          <p:cNvPr id="6" name="Text Placeholder 11">
            <a:extLst>
              <a:ext uri="{FF2B5EF4-FFF2-40B4-BE49-F238E27FC236}">
                <a16:creationId xmlns:a16="http://schemas.microsoft.com/office/drawing/2014/main" id="{E109F865-CEE2-32EE-72D8-CED83F3C3161}"/>
              </a:ext>
            </a:extLst>
          </p:cNvPr>
          <p:cNvSpPr>
            <a:spLocks noGrp="1"/>
          </p:cNvSpPr>
          <p:nvPr>
            <p:ph type="body" sz="quarter" idx="13" hasCustomPrompt="1"/>
          </p:nvPr>
        </p:nvSpPr>
        <p:spPr>
          <a:xfrm>
            <a:off x="268079" y="3378200"/>
            <a:ext cx="5713621" cy="1803400"/>
          </a:xfrm>
          <a:prstGeom prst="rect">
            <a:avLst/>
          </a:prstGeom>
        </p:spPr>
        <p:txBody>
          <a:bodyPr>
            <a:normAutofit/>
          </a:bodyPr>
          <a:lstStyle>
            <a:lvl1pPr marL="0" indent="0">
              <a:buNone/>
              <a:defRPr sz="1800"/>
            </a:lvl1pPr>
          </a:lstStyle>
          <a:p>
            <a:pPr lvl="0"/>
            <a:r>
              <a:rPr lang="en-US" dirty="0"/>
              <a:t>Optional space for more text about this section</a:t>
            </a:r>
          </a:p>
        </p:txBody>
      </p:sp>
      <p:sp>
        <p:nvSpPr>
          <p:cNvPr id="8" name="Slide Number Placeholder 5">
            <a:extLst>
              <a:ext uri="{FF2B5EF4-FFF2-40B4-BE49-F238E27FC236}">
                <a16:creationId xmlns:a16="http://schemas.microsoft.com/office/drawing/2014/main" id="{CDA09C69-E327-D619-3283-B45DF8DE6A6B}"/>
              </a:ext>
            </a:extLst>
          </p:cNvPr>
          <p:cNvSpPr>
            <a:spLocks noGrp="1"/>
          </p:cNvSpPr>
          <p:nvPr>
            <p:ph type="sldNum" sz="quarter" idx="14"/>
          </p:nvPr>
        </p:nvSpPr>
        <p:spPr>
          <a:xfrm>
            <a:off x="9141371" y="6419413"/>
            <a:ext cx="2743200" cy="365125"/>
          </a:xfrm>
        </p:spPr>
        <p:txBody>
          <a:bodyPr/>
          <a:lstStyle/>
          <a:p>
            <a:fld id="{88FD77AA-4D9D-4481-88A5-465F71CE0DE3}" type="slidenum">
              <a:rPr lang="en-US" smtClean="0"/>
              <a:pPr/>
              <a:t>‹#›</a:t>
            </a:fld>
            <a:endParaRPr lang="en-US"/>
          </a:p>
        </p:txBody>
      </p:sp>
    </p:spTree>
    <p:extLst>
      <p:ext uri="{BB962C8B-B14F-4D97-AF65-F5344CB8AC3E}">
        <p14:creationId xmlns:p14="http://schemas.microsoft.com/office/powerpoint/2010/main" val="199173863"/>
      </p:ext>
    </p:extLst>
  </p:cSld>
  <p:clrMapOvr>
    <a:overrideClrMapping bg1="dk1" tx1="lt1" bg2="dk2" tx2="lt2" accent1="accent1" accent2="accent2" accent3="accent3" accent4="accent4" accent5="accent5" accent6="accent6" hlink="hlink" folHlink="folHlink"/>
  </p:clrMapOvr>
  <p:hf hdr="0" ftr="0" dt="0"/>
  <p:extLst>
    <p:ext uri="{DCECCB84-F9BA-43D5-87BE-67443E8EF086}">
      <p15:sldGuideLst xmlns:p15="http://schemas.microsoft.com/office/powerpoint/2012/main">
        <p15:guide id="1" orient="horz" pos="2160">
          <p15:clr>
            <a:srgbClr val="FBAE40"/>
          </p15:clr>
        </p15:guide>
        <p15:guide id="2" pos="3840">
          <p15:clr>
            <a:srgbClr val="FBAE40"/>
          </p15:clr>
        </p15:guide>
        <p15:guide id="3" pos="240">
          <p15:clr>
            <a:srgbClr val="FBAE40"/>
          </p15:clr>
        </p15:guide>
        <p15:guide id="4" pos="7440">
          <p15:clr>
            <a:srgbClr val="FBAE40"/>
          </p15:clr>
        </p15:guide>
        <p15:guide id="5" orient="horz" pos="144">
          <p15:clr>
            <a:srgbClr val="FBAE40"/>
          </p15:clr>
        </p15:guide>
        <p15:guide id="6" orient="horz" pos="4176">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Divider 7">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808241-20D3-9509-13EA-56A8B3AE23EA}"/>
              </a:ext>
            </a:extLst>
          </p:cNvPr>
          <p:cNvSpPr>
            <a:spLocks noGrp="1"/>
          </p:cNvSpPr>
          <p:nvPr>
            <p:ph type="ctrTitle" hasCustomPrompt="1"/>
          </p:nvPr>
        </p:nvSpPr>
        <p:spPr>
          <a:xfrm>
            <a:off x="268079" y="622300"/>
            <a:ext cx="9015621" cy="2131766"/>
          </a:xfrm>
          <a:prstGeom prst="rect">
            <a:avLst/>
          </a:prstGeom>
        </p:spPr>
        <p:txBody>
          <a:bodyPr anchor="t">
            <a:normAutofit/>
          </a:bodyPr>
          <a:lstStyle>
            <a:lvl1pPr algn="l">
              <a:lnSpc>
                <a:spcPct val="80000"/>
              </a:lnSpc>
              <a:defRPr sz="4000" b="0" kern="100" spc="-100" baseline="0">
                <a:latin typeface="Aptos SemiBold" panose="020B0004020202020204" pitchFamily="34" charset="0"/>
              </a:defRPr>
            </a:lvl1pPr>
          </a:lstStyle>
          <a:p>
            <a:r>
              <a:rPr lang="en-US"/>
              <a:t>Click to add divider slide title</a:t>
            </a:r>
          </a:p>
        </p:txBody>
      </p:sp>
      <p:pic>
        <p:nvPicPr>
          <p:cNvPr id="9" name="Graphic 8">
            <a:extLst>
              <a:ext uri="{FF2B5EF4-FFF2-40B4-BE49-F238E27FC236}">
                <a16:creationId xmlns:a16="http://schemas.microsoft.com/office/drawing/2014/main" id="{596B3C40-7470-9234-7F0E-6256E583589B}"/>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0" y="-1"/>
            <a:ext cx="12192000" cy="228601"/>
          </a:xfrm>
          <a:prstGeom prst="rect">
            <a:avLst/>
          </a:prstGeom>
        </p:spPr>
      </p:pic>
      <p:sp>
        <p:nvSpPr>
          <p:cNvPr id="12" name="Text Placeholder 11">
            <a:extLst>
              <a:ext uri="{FF2B5EF4-FFF2-40B4-BE49-F238E27FC236}">
                <a16:creationId xmlns:a16="http://schemas.microsoft.com/office/drawing/2014/main" id="{DC3062BD-CD5B-0136-46F3-F90F5D3EE2AD}"/>
              </a:ext>
            </a:extLst>
          </p:cNvPr>
          <p:cNvSpPr>
            <a:spLocks noGrp="1"/>
          </p:cNvSpPr>
          <p:nvPr>
            <p:ph type="body" sz="quarter" idx="13" hasCustomPrompt="1"/>
          </p:nvPr>
        </p:nvSpPr>
        <p:spPr>
          <a:xfrm>
            <a:off x="268079" y="3378200"/>
            <a:ext cx="5713621" cy="1803400"/>
          </a:xfrm>
          <a:prstGeom prst="rect">
            <a:avLst/>
          </a:prstGeom>
        </p:spPr>
        <p:txBody>
          <a:bodyPr>
            <a:normAutofit/>
          </a:bodyPr>
          <a:lstStyle>
            <a:lvl1pPr marL="0" indent="0">
              <a:buNone/>
              <a:defRPr sz="1800"/>
            </a:lvl1pPr>
          </a:lstStyle>
          <a:p>
            <a:pPr lvl="0"/>
            <a:r>
              <a:rPr lang="en-US"/>
              <a:t>Optional space for more text about this section</a:t>
            </a:r>
          </a:p>
        </p:txBody>
      </p:sp>
      <p:sp>
        <p:nvSpPr>
          <p:cNvPr id="7" name="Slide Number Placeholder 6">
            <a:extLst>
              <a:ext uri="{FF2B5EF4-FFF2-40B4-BE49-F238E27FC236}">
                <a16:creationId xmlns:a16="http://schemas.microsoft.com/office/drawing/2014/main" id="{4F49598E-842D-BA8E-49AA-C34109F8F08C}"/>
              </a:ext>
            </a:extLst>
          </p:cNvPr>
          <p:cNvSpPr>
            <a:spLocks noGrp="1"/>
          </p:cNvSpPr>
          <p:nvPr>
            <p:ph type="sldNum" sz="quarter" idx="14"/>
          </p:nvPr>
        </p:nvSpPr>
        <p:spPr/>
        <p:txBody>
          <a:bodyPr/>
          <a:lstStyle/>
          <a:p>
            <a:fld id="{88FD77AA-4D9D-4481-88A5-465F71CE0DE3}" type="slidenum">
              <a:rPr lang="en-US" smtClean="0"/>
              <a:pPr/>
              <a:t>‹#›</a:t>
            </a:fld>
            <a:endParaRPr lang="en-US"/>
          </a:p>
        </p:txBody>
      </p:sp>
      <p:pic>
        <p:nvPicPr>
          <p:cNvPr id="8" name="Graphic 7" descr="Siteimprove logo">
            <a:extLst>
              <a:ext uri="{FF2B5EF4-FFF2-40B4-BE49-F238E27FC236}">
                <a16:creationId xmlns:a16="http://schemas.microsoft.com/office/drawing/2014/main" id="{F3102772-3005-DB84-281B-ADE644D5D4CB}"/>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09354" y="6486509"/>
            <a:ext cx="893972" cy="220319"/>
          </a:xfrm>
          <a:prstGeom prst="rect">
            <a:avLst/>
          </a:prstGeom>
        </p:spPr>
      </p:pic>
      <p:sp>
        <p:nvSpPr>
          <p:cNvPr id="10" name="TextBox 9">
            <a:extLst>
              <a:ext uri="{FF2B5EF4-FFF2-40B4-BE49-F238E27FC236}">
                <a16:creationId xmlns:a16="http://schemas.microsoft.com/office/drawing/2014/main" id="{69B64505-DB23-74CA-235C-F6E37E9C0E01}"/>
              </a:ext>
            </a:extLst>
          </p:cNvPr>
          <p:cNvSpPr txBox="1"/>
          <p:nvPr/>
        </p:nvSpPr>
        <p:spPr>
          <a:xfrm>
            <a:off x="4782708" y="6487834"/>
            <a:ext cx="2689034" cy="215444"/>
          </a:xfrm>
          <a:prstGeom prst="rect">
            <a:avLst/>
          </a:prstGeom>
          <a:noFill/>
        </p:spPr>
        <p:txBody>
          <a:bodyPr wrap="square" rtlCol="0">
            <a:spAutoFit/>
          </a:bodyPr>
          <a:lstStyle/>
          <a:p>
            <a:pPr algn="ctr"/>
            <a:r>
              <a:rPr lang="en-US" sz="800">
                <a:solidFill>
                  <a:schemeClr val="tx1">
                    <a:lumMod val="50000"/>
                    <a:lumOff val="50000"/>
                  </a:schemeClr>
                </a:solidFill>
              </a:rPr>
              <a:t>© Siteimprove Confidential. All rights reserved.</a:t>
            </a:r>
            <a:endParaRPr lang="en-US" sz="700" spc="20" baseline="0">
              <a:solidFill>
                <a:schemeClr val="tx1">
                  <a:lumMod val="50000"/>
                  <a:lumOff val="50000"/>
                </a:schemeClr>
              </a:solidFill>
              <a:latin typeface="+mn-lt"/>
            </a:endParaRPr>
          </a:p>
        </p:txBody>
      </p:sp>
      <p:pic>
        <p:nvPicPr>
          <p:cNvPr id="4" name="Graphic 3">
            <a:extLst>
              <a:ext uri="{FF2B5EF4-FFF2-40B4-BE49-F238E27FC236}">
                <a16:creationId xmlns:a16="http://schemas.microsoft.com/office/drawing/2014/main" id="{5D6C325E-C592-88A9-EED5-0D8BE4B8FB34}"/>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6925832" y="309056"/>
            <a:ext cx="5270500" cy="6286500"/>
          </a:xfrm>
          <a:prstGeom prst="rect">
            <a:avLst/>
          </a:prstGeom>
        </p:spPr>
      </p:pic>
      <p:sp>
        <p:nvSpPr>
          <p:cNvPr id="13" name="Rounded Rectangle 12">
            <a:extLst>
              <a:ext uri="{FF2B5EF4-FFF2-40B4-BE49-F238E27FC236}">
                <a16:creationId xmlns:a16="http://schemas.microsoft.com/office/drawing/2014/main" id="{8DBEE876-DC6F-B1B6-7D03-1494D270F828}"/>
              </a:ext>
            </a:extLst>
          </p:cNvPr>
          <p:cNvSpPr/>
          <p:nvPr/>
        </p:nvSpPr>
        <p:spPr>
          <a:xfrm>
            <a:off x="6404923" y="2127694"/>
            <a:ext cx="4411104" cy="2918514"/>
          </a:xfrm>
          <a:prstGeom prst="roundRect">
            <a:avLst/>
          </a:prstGeom>
          <a:solidFill>
            <a:schemeClr val="bg2"/>
          </a:solidFill>
          <a:ln>
            <a:noFill/>
          </a:ln>
          <a:effectLst>
            <a:outerShdw blurRad="160851"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Picture Placeholder 5">
            <a:extLst>
              <a:ext uri="{FF2B5EF4-FFF2-40B4-BE49-F238E27FC236}">
                <a16:creationId xmlns:a16="http://schemas.microsoft.com/office/drawing/2014/main" id="{38299778-04E3-8C1B-7EE2-543F40B97263}"/>
              </a:ext>
            </a:extLst>
          </p:cNvPr>
          <p:cNvSpPr>
            <a:spLocks noGrp="1"/>
          </p:cNvSpPr>
          <p:nvPr>
            <p:ph type="pic" sz="quarter" idx="15" hasCustomPrompt="1"/>
          </p:nvPr>
        </p:nvSpPr>
        <p:spPr>
          <a:xfrm>
            <a:off x="6798416" y="2555739"/>
            <a:ext cx="3369287" cy="2176762"/>
          </a:xfrm>
          <a:prstGeom prst="roundRect">
            <a:avLst/>
          </a:prstGeom>
          <a:noFill/>
          <a:effectLst/>
        </p:spPr>
        <p:txBody>
          <a:bodyPr/>
          <a:lstStyle>
            <a:lvl1pPr>
              <a:defRPr/>
            </a:lvl1pPr>
          </a:lstStyle>
          <a:p>
            <a:r>
              <a:rPr lang="en-US"/>
              <a:t>Click to layer screenshots over background </a:t>
            </a:r>
            <a:r>
              <a:rPr lang="en-US" err="1"/>
              <a:t>shaps</a:t>
            </a:r>
            <a:endParaRPr lang="en-US"/>
          </a:p>
        </p:txBody>
      </p:sp>
    </p:spTree>
    <p:extLst>
      <p:ext uri="{BB962C8B-B14F-4D97-AF65-F5344CB8AC3E}">
        <p14:creationId xmlns:p14="http://schemas.microsoft.com/office/powerpoint/2010/main" val="430869903"/>
      </p:ext>
    </p:extLst>
  </p:cSld>
  <p:clrMapOvr>
    <a:masterClrMapping/>
  </p:clrMapOvr>
  <p:hf hdr="0" ftr="0" dt="0"/>
  <p:extLst>
    <p:ext uri="{DCECCB84-F9BA-43D5-87BE-67443E8EF086}">
      <p15:sldGuideLst xmlns:p15="http://schemas.microsoft.com/office/powerpoint/2012/main">
        <p15:guide id="1" orient="horz" pos="2160">
          <p15:clr>
            <a:srgbClr val="FBAE40"/>
          </p15:clr>
        </p15:guide>
        <p15:guide id="2" pos="3840">
          <p15:clr>
            <a:srgbClr val="FBAE40"/>
          </p15:clr>
        </p15:guide>
        <p15:guide id="3" pos="240">
          <p15:clr>
            <a:srgbClr val="FBAE40"/>
          </p15:clr>
        </p15:guide>
        <p15:guide id="4" pos="7440">
          <p15:clr>
            <a:srgbClr val="FBAE40"/>
          </p15:clr>
        </p15:guide>
        <p15:guide id="5" orient="horz" pos="144">
          <p15:clr>
            <a:srgbClr val="FBAE40"/>
          </p15:clr>
        </p15:guide>
        <p15:guide id="6" orient="horz" pos="4176">
          <p15:clr>
            <a:srgbClr val="FBAE40"/>
          </p15:clr>
        </p15:guide>
        <p15:guide id="7" orient="horz" pos="432">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Left Text">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50A86F2A-17CE-E846-297A-C74622FEC9F7}"/>
              </a:ext>
            </a:extLst>
          </p:cNvPr>
          <p:cNvSpPr>
            <a:spLocks noGrp="1"/>
          </p:cNvSpPr>
          <p:nvPr>
            <p:ph type="ctrTitle"/>
          </p:nvPr>
        </p:nvSpPr>
        <p:spPr>
          <a:xfrm>
            <a:off x="268080" y="523928"/>
            <a:ext cx="4425106" cy="1120479"/>
          </a:xfrm>
          <a:prstGeom prst="rect">
            <a:avLst/>
          </a:prstGeom>
        </p:spPr>
        <p:txBody>
          <a:bodyPr anchor="t">
            <a:noAutofit/>
          </a:bodyPr>
          <a:lstStyle>
            <a:lvl1pPr algn="l">
              <a:lnSpc>
                <a:spcPct val="80000"/>
              </a:lnSpc>
              <a:defRPr sz="3000" b="0" kern="100" spc="-50" baseline="0">
                <a:latin typeface="Aptos SemiBold" panose="020B0004020202020204" pitchFamily="34" charset="0"/>
              </a:defRPr>
            </a:lvl1pPr>
          </a:lstStyle>
          <a:p>
            <a:r>
              <a:rPr lang="en-US"/>
              <a:t>Click to edit Master title style</a:t>
            </a:r>
          </a:p>
        </p:txBody>
      </p:sp>
      <p:pic>
        <p:nvPicPr>
          <p:cNvPr id="3" name="Graphic 2" descr="Siteimprove logo">
            <a:extLst>
              <a:ext uri="{FF2B5EF4-FFF2-40B4-BE49-F238E27FC236}">
                <a16:creationId xmlns:a16="http://schemas.microsoft.com/office/drawing/2014/main" id="{356AB49E-1A76-8EDE-8B79-D3A80CFD3049}"/>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309354" y="6486509"/>
            <a:ext cx="893972" cy="220319"/>
          </a:xfrm>
          <a:prstGeom prst="rect">
            <a:avLst/>
          </a:prstGeom>
        </p:spPr>
      </p:pic>
      <p:sp>
        <p:nvSpPr>
          <p:cNvPr id="4" name="TextBox 3">
            <a:extLst>
              <a:ext uri="{FF2B5EF4-FFF2-40B4-BE49-F238E27FC236}">
                <a16:creationId xmlns:a16="http://schemas.microsoft.com/office/drawing/2014/main" id="{34B04741-350D-F319-3A48-C668A331EB04}"/>
              </a:ext>
            </a:extLst>
          </p:cNvPr>
          <p:cNvSpPr txBox="1"/>
          <p:nvPr/>
        </p:nvSpPr>
        <p:spPr>
          <a:xfrm>
            <a:off x="4782708" y="6487834"/>
            <a:ext cx="2689034" cy="215444"/>
          </a:xfrm>
          <a:prstGeom prst="rect">
            <a:avLst/>
          </a:prstGeom>
          <a:noFill/>
        </p:spPr>
        <p:txBody>
          <a:bodyPr wrap="square" rtlCol="0">
            <a:spAutoFit/>
          </a:bodyPr>
          <a:lstStyle/>
          <a:p>
            <a:pPr algn="ctr"/>
            <a:r>
              <a:rPr lang="en-US" sz="800">
                <a:solidFill>
                  <a:schemeClr val="tx1">
                    <a:lumMod val="50000"/>
                    <a:lumOff val="50000"/>
                  </a:schemeClr>
                </a:solidFill>
              </a:rPr>
              <a:t>© Siteimprove Confidential. All rights reserved.</a:t>
            </a:r>
            <a:endParaRPr lang="en-US" sz="700" spc="20" baseline="0">
              <a:solidFill>
                <a:schemeClr val="tx1">
                  <a:lumMod val="50000"/>
                  <a:lumOff val="50000"/>
                </a:schemeClr>
              </a:solidFill>
              <a:latin typeface="+mn-lt"/>
            </a:endParaRPr>
          </a:p>
        </p:txBody>
      </p:sp>
      <p:sp>
        <p:nvSpPr>
          <p:cNvPr id="5" name="Slide Number Placeholder 4">
            <a:extLst>
              <a:ext uri="{FF2B5EF4-FFF2-40B4-BE49-F238E27FC236}">
                <a16:creationId xmlns:a16="http://schemas.microsoft.com/office/drawing/2014/main" id="{FCF9B2B6-3070-1234-B2F9-551F9BAF6837}"/>
              </a:ext>
            </a:extLst>
          </p:cNvPr>
          <p:cNvSpPr>
            <a:spLocks noGrp="1"/>
          </p:cNvSpPr>
          <p:nvPr>
            <p:ph type="sldNum" sz="quarter" idx="15"/>
          </p:nvPr>
        </p:nvSpPr>
        <p:spPr/>
        <p:txBody>
          <a:bodyPr/>
          <a:lstStyle/>
          <a:p>
            <a:fld id="{88FD77AA-4D9D-4481-88A5-465F71CE0DE3}" type="slidenum">
              <a:rPr lang="en-US" smtClean="0"/>
              <a:pPr/>
              <a:t>‹#›</a:t>
            </a:fld>
            <a:endParaRPr lang="en-US"/>
          </a:p>
        </p:txBody>
      </p:sp>
      <p:pic>
        <p:nvPicPr>
          <p:cNvPr id="2" name="Graphic 1">
            <a:extLst>
              <a:ext uri="{FF2B5EF4-FFF2-40B4-BE49-F238E27FC236}">
                <a16:creationId xmlns:a16="http://schemas.microsoft.com/office/drawing/2014/main" id="{61D03037-E943-53A0-5420-D5FA280C7AAF}"/>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0" y="-1"/>
            <a:ext cx="12192000" cy="228601"/>
          </a:xfrm>
          <a:prstGeom prst="rect">
            <a:avLst/>
          </a:prstGeom>
        </p:spPr>
      </p:pic>
      <p:sp>
        <p:nvSpPr>
          <p:cNvPr id="9" name="Text Placeholder 11">
            <a:extLst>
              <a:ext uri="{FF2B5EF4-FFF2-40B4-BE49-F238E27FC236}">
                <a16:creationId xmlns:a16="http://schemas.microsoft.com/office/drawing/2014/main" id="{1126D72D-B37D-C465-AF31-BAEA753197D7}"/>
              </a:ext>
            </a:extLst>
          </p:cNvPr>
          <p:cNvSpPr>
            <a:spLocks noGrp="1"/>
          </p:cNvSpPr>
          <p:nvPr>
            <p:ph type="body" sz="quarter" idx="13"/>
          </p:nvPr>
        </p:nvSpPr>
        <p:spPr>
          <a:xfrm>
            <a:off x="268080" y="2036416"/>
            <a:ext cx="5713621" cy="468245"/>
          </a:xfrm>
          <a:prstGeom prst="rect">
            <a:avLst/>
          </a:prstGeom>
        </p:spPr>
        <p:txBody>
          <a:bodyPr>
            <a:normAutofit/>
          </a:bodyPr>
          <a:lstStyle>
            <a:lvl1pPr marL="0" indent="0">
              <a:buNone/>
              <a:defRPr sz="1800"/>
            </a:lvl1pPr>
            <a:lvl2pPr>
              <a:defRPr sz="1800"/>
            </a:lvl2pPr>
            <a:lvl3pPr marL="1143000" indent="-228600">
              <a:buFont typeface="Courier New" panose="02070309020205020404" pitchFamily="49" charset="0"/>
              <a:buChar char="o"/>
              <a:defRPr sz="1600"/>
            </a:lvl3pPr>
            <a:lvl4pPr marL="1600200" indent="-228600">
              <a:buFont typeface="Wingdings" pitchFamily="2" charset="2"/>
              <a:buChar char="§"/>
              <a:defRPr sz="1400"/>
            </a:lvl4pPr>
            <a:lvl5pPr marL="2057400" indent="-228600">
              <a:buFont typeface="Wingdings" pitchFamily="2" charset="2"/>
              <a:buChar char="Ø"/>
              <a:defRPr sz="1200"/>
            </a:lvl5pPr>
          </a:lstStyle>
          <a:p>
            <a:pPr lvl="0"/>
            <a:r>
              <a:rPr lang="en-US"/>
              <a:t>Click to edit Master text styles</a:t>
            </a:r>
          </a:p>
          <a:p>
            <a:pPr lvl="1"/>
            <a:r>
              <a:rPr lang="en-US"/>
              <a:t>Second level</a:t>
            </a:r>
          </a:p>
        </p:txBody>
      </p:sp>
      <p:sp>
        <p:nvSpPr>
          <p:cNvPr id="11" name="Text Placeholder 10">
            <a:extLst>
              <a:ext uri="{FF2B5EF4-FFF2-40B4-BE49-F238E27FC236}">
                <a16:creationId xmlns:a16="http://schemas.microsoft.com/office/drawing/2014/main" id="{5FE9424B-2C7A-77F7-8AE0-CBE8A8DE1EE1}"/>
              </a:ext>
            </a:extLst>
          </p:cNvPr>
          <p:cNvSpPr>
            <a:spLocks noGrp="1"/>
          </p:cNvSpPr>
          <p:nvPr>
            <p:ph type="body" sz="quarter" idx="16"/>
          </p:nvPr>
        </p:nvSpPr>
        <p:spPr>
          <a:xfrm>
            <a:off x="258693" y="2594183"/>
            <a:ext cx="5744542" cy="1660525"/>
          </a:xfrm>
          <a:prstGeom prst="rect">
            <a:avLst/>
          </a:prstGeom>
        </p:spPr>
        <p:txBody>
          <a:bodyPr/>
          <a:lstStyle>
            <a:lvl1pPr>
              <a:defRPr sz="1800"/>
            </a:lvl1pPr>
            <a:lvl2pPr marL="685800" indent="-228600">
              <a:buFont typeface="Courier New" panose="02070309020205020404" pitchFamily="49" charset="0"/>
              <a:buChar char="o"/>
              <a:defRPr sz="1600"/>
            </a:lvl2pPr>
            <a:lvl3pPr marL="1143000" indent="-228600">
              <a:buFont typeface="Wingdings" pitchFamily="2" charset="2"/>
              <a:buChar char="§"/>
              <a:defRPr sz="1400"/>
            </a:lvl3pPr>
            <a:lvl4pPr marL="1600200" indent="-228600">
              <a:buFont typeface="Wingdings" pitchFamily="2" charset="2"/>
              <a:buChar char="Ø"/>
              <a:defRPr sz="1200"/>
            </a:lvl4pPr>
            <a:lvl5pPr>
              <a:defRPr sz="10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452002460"/>
      </p:ext>
    </p:extLst>
  </p:cSld>
  <p:clrMapOvr>
    <a:masterClrMapping/>
  </p:clrMapOvr>
  <p:hf hdr="0" ftr="0" dt="0"/>
  <p:extLst>
    <p:ext uri="{DCECCB84-F9BA-43D5-87BE-67443E8EF086}">
      <p15:sldGuideLst xmlns:p15="http://schemas.microsoft.com/office/powerpoint/2012/main">
        <p15:guide id="1" orient="horz" pos="2160">
          <p15:clr>
            <a:srgbClr val="FBAE40"/>
          </p15:clr>
        </p15:guide>
        <p15:guide id="2" pos="3840">
          <p15:clr>
            <a:srgbClr val="FBAE40"/>
          </p15:clr>
        </p15:guide>
        <p15:guide id="3" pos="240">
          <p15:clr>
            <a:srgbClr val="FBAE40"/>
          </p15:clr>
        </p15:guide>
        <p15:guide id="4" pos="7440">
          <p15:clr>
            <a:srgbClr val="FBAE40"/>
          </p15:clr>
        </p15:guide>
        <p15:guide id="5" orient="horz" pos="144">
          <p15:clr>
            <a:srgbClr val="FBAE40"/>
          </p15:clr>
        </p15:guide>
        <p15:guide id="6" orient="horz" pos="4176">
          <p15:clr>
            <a:srgbClr val="FBAE40"/>
          </p15:clr>
        </p15:guide>
        <p15:guide id="7" orient="horz" pos="432">
          <p15:clr>
            <a:srgbClr val="FBAE40"/>
          </p15:clr>
        </p15:guide>
        <p15:guide id="8" orient="horz" pos="3888">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2/3 White-Neutral">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1DAD7BD3-1897-C3AB-59EF-71D66D380B73}"/>
              </a:ext>
            </a:extLst>
          </p:cNvPr>
          <p:cNvSpPr/>
          <p:nvPr/>
        </p:nvSpPr>
        <p:spPr>
          <a:xfrm>
            <a:off x="8128000" y="0"/>
            <a:ext cx="4064000" cy="68580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 Placeholder 11">
            <a:extLst>
              <a:ext uri="{FF2B5EF4-FFF2-40B4-BE49-F238E27FC236}">
                <a16:creationId xmlns:a16="http://schemas.microsoft.com/office/drawing/2014/main" id="{DC3062BD-CD5B-0136-46F3-F90F5D3EE2AD}"/>
              </a:ext>
            </a:extLst>
          </p:cNvPr>
          <p:cNvSpPr>
            <a:spLocks noGrp="1"/>
          </p:cNvSpPr>
          <p:nvPr>
            <p:ph type="body" sz="quarter" idx="13" hasCustomPrompt="1"/>
          </p:nvPr>
        </p:nvSpPr>
        <p:spPr>
          <a:xfrm>
            <a:off x="268078" y="1928535"/>
            <a:ext cx="6675645" cy="4243666"/>
          </a:xfrm>
          <a:prstGeom prst="rect">
            <a:avLst/>
          </a:prstGeom>
        </p:spPr>
        <p:txBody>
          <a:bodyPr anchor="t">
            <a:normAutofit/>
          </a:bodyPr>
          <a:lstStyle>
            <a:lvl1pPr marL="285750" indent="-285750">
              <a:buFont typeface="Arial" panose="020B0604020202020204" pitchFamily="34" charset="0"/>
              <a:buChar char="•"/>
              <a:defRPr sz="1800"/>
            </a:lvl1pPr>
            <a:lvl2pPr marL="685800" indent="-228600">
              <a:buFont typeface="Courier New" panose="02070309020205020404" pitchFamily="49" charset="0"/>
              <a:buChar char="o"/>
              <a:defRPr sz="1400"/>
            </a:lvl2pPr>
            <a:lvl3pPr marL="1143000" indent="-228600">
              <a:buFont typeface="Wingdings" pitchFamily="2" charset="2"/>
              <a:buChar char="§"/>
              <a:defRPr sz="1400"/>
            </a:lvl3pPr>
            <a:lvl4pPr marL="1543050" indent="-171450">
              <a:buFont typeface="Wingdings" pitchFamily="2" charset="2"/>
              <a:buChar char="Ø"/>
              <a:defRPr sz="1200"/>
            </a:lvl4pPr>
          </a:lstStyle>
          <a:p>
            <a:pPr lvl="0"/>
            <a:r>
              <a:rPr lang="en-US" dirty="0"/>
              <a:t>Primary bullet</a:t>
            </a:r>
          </a:p>
          <a:p>
            <a:pPr lvl="1"/>
            <a:r>
              <a:rPr lang="en-US" dirty="0"/>
              <a:t>Secondary bullet</a:t>
            </a:r>
          </a:p>
          <a:p>
            <a:pPr lvl="2"/>
            <a:r>
              <a:rPr lang="en-US" dirty="0"/>
              <a:t>Tertiary bullet</a:t>
            </a:r>
          </a:p>
          <a:p>
            <a:pPr lvl="3"/>
            <a:r>
              <a:rPr lang="en-US" dirty="0"/>
              <a:t>Another bullet</a:t>
            </a:r>
          </a:p>
        </p:txBody>
      </p:sp>
      <p:sp>
        <p:nvSpPr>
          <p:cNvPr id="7" name="Title 1">
            <a:extLst>
              <a:ext uri="{FF2B5EF4-FFF2-40B4-BE49-F238E27FC236}">
                <a16:creationId xmlns:a16="http://schemas.microsoft.com/office/drawing/2014/main" id="{50A86F2A-17CE-E846-297A-C74622FEC9F7}"/>
              </a:ext>
            </a:extLst>
          </p:cNvPr>
          <p:cNvSpPr>
            <a:spLocks noGrp="1"/>
          </p:cNvSpPr>
          <p:nvPr>
            <p:ph type="ctrTitle"/>
          </p:nvPr>
        </p:nvSpPr>
        <p:spPr>
          <a:xfrm>
            <a:off x="268079" y="523928"/>
            <a:ext cx="6675646" cy="434539"/>
          </a:xfrm>
          <a:prstGeom prst="rect">
            <a:avLst/>
          </a:prstGeom>
        </p:spPr>
        <p:txBody>
          <a:bodyPr anchor="t">
            <a:noAutofit/>
          </a:bodyPr>
          <a:lstStyle>
            <a:lvl1pPr algn="l">
              <a:lnSpc>
                <a:spcPct val="80000"/>
              </a:lnSpc>
              <a:defRPr sz="3000" b="0" kern="100" spc="-50" baseline="0">
                <a:latin typeface="Aptos SemiBold" panose="020B0004020202020204" pitchFamily="34" charset="0"/>
              </a:defRPr>
            </a:lvl1pPr>
          </a:lstStyle>
          <a:p>
            <a:r>
              <a:rPr lang="en-US"/>
              <a:t>Click to edit Master title style</a:t>
            </a:r>
          </a:p>
        </p:txBody>
      </p:sp>
      <p:sp>
        <p:nvSpPr>
          <p:cNvPr id="8" name="Text Placeholder 4">
            <a:extLst>
              <a:ext uri="{FF2B5EF4-FFF2-40B4-BE49-F238E27FC236}">
                <a16:creationId xmlns:a16="http://schemas.microsoft.com/office/drawing/2014/main" id="{AAB026D5-B89F-E8D0-D1B7-73BF22CBE51D}"/>
              </a:ext>
            </a:extLst>
          </p:cNvPr>
          <p:cNvSpPr>
            <a:spLocks noGrp="1"/>
          </p:cNvSpPr>
          <p:nvPr>
            <p:ph type="body" sz="quarter" idx="14" hasCustomPrompt="1"/>
          </p:nvPr>
        </p:nvSpPr>
        <p:spPr>
          <a:xfrm>
            <a:off x="288621" y="271305"/>
            <a:ext cx="6655104" cy="252623"/>
          </a:xfrm>
          <a:prstGeom prst="rect">
            <a:avLst/>
          </a:prstGeom>
        </p:spPr>
        <p:txBody>
          <a:bodyPr>
            <a:normAutofit/>
          </a:bodyPr>
          <a:lstStyle>
            <a:lvl1pPr marL="0" indent="0">
              <a:buNone/>
              <a:defRPr sz="1200"/>
            </a:lvl1pPr>
          </a:lstStyle>
          <a:p>
            <a:pPr lvl="0"/>
            <a:r>
              <a:rPr lang="en-US"/>
              <a:t>Click to add label</a:t>
            </a:r>
          </a:p>
        </p:txBody>
      </p:sp>
      <p:sp>
        <p:nvSpPr>
          <p:cNvPr id="3" name="Text Placeholder 11">
            <a:extLst>
              <a:ext uri="{FF2B5EF4-FFF2-40B4-BE49-F238E27FC236}">
                <a16:creationId xmlns:a16="http://schemas.microsoft.com/office/drawing/2014/main" id="{BB0AE044-BDF1-6458-F335-14FD9D338314}"/>
              </a:ext>
            </a:extLst>
          </p:cNvPr>
          <p:cNvSpPr>
            <a:spLocks noGrp="1"/>
          </p:cNvSpPr>
          <p:nvPr>
            <p:ph type="body" sz="quarter" idx="16"/>
          </p:nvPr>
        </p:nvSpPr>
        <p:spPr>
          <a:xfrm>
            <a:off x="268078" y="1538064"/>
            <a:ext cx="6675645" cy="342898"/>
          </a:xfrm>
          <a:prstGeom prst="rect">
            <a:avLst/>
          </a:prstGeom>
        </p:spPr>
        <p:txBody>
          <a:bodyPr anchor="t">
            <a:noAutofit/>
          </a:bodyPr>
          <a:lstStyle>
            <a:lvl1pPr marL="0" indent="0">
              <a:buNone/>
              <a:defRPr sz="1800" b="1"/>
            </a:lvl1pPr>
          </a:lstStyle>
          <a:p>
            <a:pPr lvl="0"/>
            <a:r>
              <a:rPr lang="en-US"/>
              <a:t>Click to edit Master text styles</a:t>
            </a:r>
          </a:p>
        </p:txBody>
      </p:sp>
      <p:pic>
        <p:nvPicPr>
          <p:cNvPr id="6" name="Graphic 5" descr="Siteimprove logo">
            <a:extLst>
              <a:ext uri="{FF2B5EF4-FFF2-40B4-BE49-F238E27FC236}">
                <a16:creationId xmlns:a16="http://schemas.microsoft.com/office/drawing/2014/main" id="{52AE2F96-5C33-AAEC-F553-648E83B2CBD7}"/>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309354" y="6486509"/>
            <a:ext cx="893972" cy="220319"/>
          </a:xfrm>
          <a:prstGeom prst="rect">
            <a:avLst/>
          </a:prstGeom>
        </p:spPr>
      </p:pic>
      <p:sp>
        <p:nvSpPr>
          <p:cNvPr id="10" name="TextBox 9">
            <a:extLst>
              <a:ext uri="{FF2B5EF4-FFF2-40B4-BE49-F238E27FC236}">
                <a16:creationId xmlns:a16="http://schemas.microsoft.com/office/drawing/2014/main" id="{A538707A-E56E-1F14-D0D4-6E08A15EE7EB}"/>
              </a:ext>
            </a:extLst>
          </p:cNvPr>
          <p:cNvSpPr txBox="1"/>
          <p:nvPr/>
        </p:nvSpPr>
        <p:spPr>
          <a:xfrm>
            <a:off x="4782708" y="6487834"/>
            <a:ext cx="2689034" cy="215444"/>
          </a:xfrm>
          <a:prstGeom prst="rect">
            <a:avLst/>
          </a:prstGeom>
          <a:noFill/>
        </p:spPr>
        <p:txBody>
          <a:bodyPr wrap="square" rtlCol="0">
            <a:spAutoFit/>
          </a:bodyPr>
          <a:lstStyle/>
          <a:p>
            <a:pPr algn="ctr"/>
            <a:r>
              <a:rPr lang="en-US" sz="800">
                <a:solidFill>
                  <a:schemeClr val="tx1">
                    <a:lumMod val="50000"/>
                    <a:lumOff val="50000"/>
                  </a:schemeClr>
                </a:solidFill>
              </a:rPr>
              <a:t>© Siteimprove Confidential. All rights reserved.</a:t>
            </a:r>
            <a:endParaRPr lang="en-US" sz="700" spc="20" baseline="0">
              <a:solidFill>
                <a:schemeClr val="tx1">
                  <a:lumMod val="50000"/>
                  <a:lumOff val="50000"/>
                </a:schemeClr>
              </a:solidFill>
              <a:latin typeface="+mn-lt"/>
            </a:endParaRPr>
          </a:p>
        </p:txBody>
      </p:sp>
      <p:sp>
        <p:nvSpPr>
          <p:cNvPr id="11" name="Slide Number Placeholder 10">
            <a:extLst>
              <a:ext uri="{FF2B5EF4-FFF2-40B4-BE49-F238E27FC236}">
                <a16:creationId xmlns:a16="http://schemas.microsoft.com/office/drawing/2014/main" id="{DCED8CAE-DE73-6569-1377-AD19A358D225}"/>
              </a:ext>
            </a:extLst>
          </p:cNvPr>
          <p:cNvSpPr>
            <a:spLocks noGrp="1"/>
          </p:cNvSpPr>
          <p:nvPr>
            <p:ph type="sldNum" sz="quarter" idx="18"/>
          </p:nvPr>
        </p:nvSpPr>
        <p:spPr/>
        <p:txBody>
          <a:bodyPr/>
          <a:lstStyle/>
          <a:p>
            <a:fld id="{88FD77AA-4D9D-4481-88A5-465F71CE0DE3}" type="slidenum">
              <a:rPr lang="en-US" smtClean="0"/>
              <a:pPr/>
              <a:t>‹#›</a:t>
            </a:fld>
            <a:endParaRPr lang="en-US"/>
          </a:p>
        </p:txBody>
      </p:sp>
      <p:pic>
        <p:nvPicPr>
          <p:cNvPr id="4" name="Graphic 3" descr="Siteimprove logo">
            <a:extLst>
              <a:ext uri="{FF2B5EF4-FFF2-40B4-BE49-F238E27FC236}">
                <a16:creationId xmlns:a16="http://schemas.microsoft.com/office/drawing/2014/main" id="{5F581BAD-A3C2-6B57-7E18-0F4FB40356EC}"/>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309354" y="6486509"/>
            <a:ext cx="893972" cy="220319"/>
          </a:xfrm>
          <a:prstGeom prst="rect">
            <a:avLst/>
          </a:prstGeom>
        </p:spPr>
      </p:pic>
      <p:sp>
        <p:nvSpPr>
          <p:cNvPr id="9" name="TextBox 8">
            <a:extLst>
              <a:ext uri="{FF2B5EF4-FFF2-40B4-BE49-F238E27FC236}">
                <a16:creationId xmlns:a16="http://schemas.microsoft.com/office/drawing/2014/main" id="{FC436FA0-8968-B6E4-752C-255A31862CB1}"/>
              </a:ext>
            </a:extLst>
          </p:cNvPr>
          <p:cNvSpPr txBox="1"/>
          <p:nvPr userDrawn="1"/>
        </p:nvSpPr>
        <p:spPr>
          <a:xfrm>
            <a:off x="4782708" y="6487834"/>
            <a:ext cx="2689034" cy="215444"/>
          </a:xfrm>
          <a:prstGeom prst="rect">
            <a:avLst/>
          </a:prstGeom>
          <a:noFill/>
        </p:spPr>
        <p:txBody>
          <a:bodyPr wrap="square" rtlCol="0">
            <a:spAutoFit/>
          </a:bodyPr>
          <a:lstStyle/>
          <a:p>
            <a:pPr algn="ctr"/>
            <a:r>
              <a:rPr lang="en-US" sz="800">
                <a:solidFill>
                  <a:schemeClr val="tx1">
                    <a:lumMod val="50000"/>
                    <a:lumOff val="50000"/>
                  </a:schemeClr>
                </a:solidFill>
              </a:rPr>
              <a:t>© Siteimprove Confidential. All rights reserved.</a:t>
            </a:r>
            <a:endParaRPr lang="en-US" sz="700" spc="20" baseline="0">
              <a:solidFill>
                <a:schemeClr val="tx1">
                  <a:lumMod val="50000"/>
                  <a:lumOff val="50000"/>
                </a:schemeClr>
              </a:solidFill>
              <a:latin typeface="+mn-lt"/>
            </a:endParaRPr>
          </a:p>
        </p:txBody>
      </p:sp>
    </p:spTree>
    <p:extLst>
      <p:ext uri="{BB962C8B-B14F-4D97-AF65-F5344CB8AC3E}">
        <p14:creationId xmlns:p14="http://schemas.microsoft.com/office/powerpoint/2010/main" val="1152361950"/>
      </p:ext>
    </p:extLst>
  </p:cSld>
  <p:clrMapOvr>
    <a:masterClrMapping/>
  </p:clrMapOvr>
  <p:extLst>
    <p:ext uri="{DCECCB84-F9BA-43D5-87BE-67443E8EF086}">
      <p15:sldGuideLst xmlns:p15="http://schemas.microsoft.com/office/powerpoint/2012/main">
        <p15:guide id="9" orient="horz" pos="2160" userDrawn="1">
          <p15:clr>
            <a:srgbClr val="FBAE40"/>
          </p15:clr>
        </p15:guide>
        <p15:guide id="10" pos="3840" userDrawn="1">
          <p15:clr>
            <a:srgbClr val="FBAE40"/>
          </p15:clr>
        </p15:guide>
        <p15:guide id="11" pos="240" userDrawn="1">
          <p15:clr>
            <a:srgbClr val="FBAE40"/>
          </p15:clr>
        </p15:guide>
        <p15:guide id="12" pos="7440" userDrawn="1">
          <p15:clr>
            <a:srgbClr val="FBAE40"/>
          </p15:clr>
        </p15:guide>
        <p15:guide id="13" orient="horz" pos="144" userDrawn="1">
          <p15:clr>
            <a:srgbClr val="FBAE40"/>
          </p15:clr>
        </p15:guide>
        <p15:guide id="14" orient="horz" pos="4176" userDrawn="1">
          <p15:clr>
            <a:srgbClr val="FBAE40"/>
          </p15:clr>
        </p15:guide>
        <p15:guide id="15" orient="horz" pos="432" userDrawn="1">
          <p15:clr>
            <a:srgbClr val="FBAE40"/>
          </p15:clr>
        </p15:guide>
        <p15:guide id="16" orient="horz" pos="3888"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3_2/3 White-Neutral">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1DAD7BD3-1897-C3AB-59EF-71D66D380B73}"/>
              </a:ext>
            </a:extLst>
          </p:cNvPr>
          <p:cNvSpPr/>
          <p:nvPr/>
        </p:nvSpPr>
        <p:spPr>
          <a:xfrm>
            <a:off x="0" y="0"/>
            <a:ext cx="4064000" cy="68580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 Placeholder 11">
            <a:extLst>
              <a:ext uri="{FF2B5EF4-FFF2-40B4-BE49-F238E27FC236}">
                <a16:creationId xmlns:a16="http://schemas.microsoft.com/office/drawing/2014/main" id="{DC3062BD-CD5B-0136-46F3-F90F5D3EE2AD}"/>
              </a:ext>
            </a:extLst>
          </p:cNvPr>
          <p:cNvSpPr>
            <a:spLocks noGrp="1"/>
          </p:cNvSpPr>
          <p:nvPr>
            <p:ph type="body" sz="quarter" idx="13" hasCustomPrompt="1"/>
          </p:nvPr>
        </p:nvSpPr>
        <p:spPr>
          <a:xfrm>
            <a:off x="4426420" y="1972078"/>
            <a:ext cx="6675645" cy="4243666"/>
          </a:xfrm>
          <a:prstGeom prst="rect">
            <a:avLst/>
          </a:prstGeom>
        </p:spPr>
        <p:txBody>
          <a:bodyPr anchor="t">
            <a:normAutofit/>
          </a:bodyPr>
          <a:lstStyle>
            <a:lvl1pPr marL="285750" indent="-285750">
              <a:buFont typeface="Arial" panose="020B0604020202020204" pitchFamily="34" charset="0"/>
              <a:buChar char="•"/>
              <a:defRPr sz="1800"/>
            </a:lvl1pPr>
            <a:lvl2pPr marL="685800" indent="-228600">
              <a:buFont typeface="Courier New" panose="02070309020205020404" pitchFamily="49" charset="0"/>
              <a:buChar char="o"/>
              <a:defRPr sz="1400"/>
            </a:lvl2pPr>
            <a:lvl3pPr marL="1143000" indent="-228600">
              <a:buFont typeface="Wingdings" pitchFamily="2" charset="2"/>
              <a:buChar char="§"/>
              <a:defRPr sz="1400"/>
            </a:lvl3pPr>
            <a:lvl4pPr marL="1543050" indent="-171450">
              <a:buFont typeface="Wingdings" pitchFamily="2" charset="2"/>
              <a:buChar char="Ø"/>
              <a:defRPr sz="1200"/>
            </a:lvl4pPr>
          </a:lstStyle>
          <a:p>
            <a:pPr lvl="0"/>
            <a:r>
              <a:rPr lang="en-US" dirty="0"/>
              <a:t>Primary bullet</a:t>
            </a:r>
          </a:p>
          <a:p>
            <a:pPr lvl="1"/>
            <a:r>
              <a:rPr lang="en-US" dirty="0"/>
              <a:t>Secondary bullet</a:t>
            </a:r>
          </a:p>
          <a:p>
            <a:pPr lvl="2"/>
            <a:r>
              <a:rPr lang="en-US" dirty="0"/>
              <a:t>Tertiary bullet</a:t>
            </a:r>
          </a:p>
          <a:p>
            <a:pPr lvl="3"/>
            <a:r>
              <a:rPr lang="en-US" dirty="0"/>
              <a:t>Another bullet</a:t>
            </a:r>
          </a:p>
        </p:txBody>
      </p:sp>
      <p:sp>
        <p:nvSpPr>
          <p:cNvPr id="7" name="Title 1">
            <a:extLst>
              <a:ext uri="{FF2B5EF4-FFF2-40B4-BE49-F238E27FC236}">
                <a16:creationId xmlns:a16="http://schemas.microsoft.com/office/drawing/2014/main" id="{50A86F2A-17CE-E846-297A-C74622FEC9F7}"/>
              </a:ext>
            </a:extLst>
          </p:cNvPr>
          <p:cNvSpPr>
            <a:spLocks noGrp="1"/>
          </p:cNvSpPr>
          <p:nvPr>
            <p:ph type="ctrTitle"/>
          </p:nvPr>
        </p:nvSpPr>
        <p:spPr>
          <a:xfrm>
            <a:off x="4426421" y="567471"/>
            <a:ext cx="6675646" cy="434539"/>
          </a:xfrm>
          <a:prstGeom prst="rect">
            <a:avLst/>
          </a:prstGeom>
        </p:spPr>
        <p:txBody>
          <a:bodyPr anchor="t">
            <a:noAutofit/>
          </a:bodyPr>
          <a:lstStyle>
            <a:lvl1pPr algn="l">
              <a:lnSpc>
                <a:spcPct val="80000"/>
              </a:lnSpc>
              <a:defRPr sz="3000" b="0" kern="100" spc="-50" baseline="0">
                <a:latin typeface="Aptos SemiBold" panose="020B0004020202020204" pitchFamily="34" charset="0"/>
              </a:defRPr>
            </a:lvl1pPr>
          </a:lstStyle>
          <a:p>
            <a:r>
              <a:rPr lang="en-US"/>
              <a:t>Click to edit Master title style</a:t>
            </a:r>
          </a:p>
        </p:txBody>
      </p:sp>
      <p:sp>
        <p:nvSpPr>
          <p:cNvPr id="8" name="Text Placeholder 4">
            <a:extLst>
              <a:ext uri="{FF2B5EF4-FFF2-40B4-BE49-F238E27FC236}">
                <a16:creationId xmlns:a16="http://schemas.microsoft.com/office/drawing/2014/main" id="{AAB026D5-B89F-E8D0-D1B7-73BF22CBE51D}"/>
              </a:ext>
            </a:extLst>
          </p:cNvPr>
          <p:cNvSpPr>
            <a:spLocks noGrp="1"/>
          </p:cNvSpPr>
          <p:nvPr>
            <p:ph type="body" sz="quarter" idx="14" hasCustomPrompt="1"/>
          </p:nvPr>
        </p:nvSpPr>
        <p:spPr>
          <a:xfrm>
            <a:off x="4446963" y="314848"/>
            <a:ext cx="6655104" cy="252623"/>
          </a:xfrm>
          <a:prstGeom prst="rect">
            <a:avLst/>
          </a:prstGeom>
        </p:spPr>
        <p:txBody>
          <a:bodyPr>
            <a:normAutofit/>
          </a:bodyPr>
          <a:lstStyle>
            <a:lvl1pPr marL="0" indent="0">
              <a:buNone/>
              <a:defRPr sz="1200"/>
            </a:lvl1pPr>
          </a:lstStyle>
          <a:p>
            <a:pPr lvl="0"/>
            <a:r>
              <a:rPr lang="en-US"/>
              <a:t>Click to add label</a:t>
            </a:r>
          </a:p>
        </p:txBody>
      </p:sp>
      <p:sp>
        <p:nvSpPr>
          <p:cNvPr id="3" name="Text Placeholder 11">
            <a:extLst>
              <a:ext uri="{FF2B5EF4-FFF2-40B4-BE49-F238E27FC236}">
                <a16:creationId xmlns:a16="http://schemas.microsoft.com/office/drawing/2014/main" id="{BB0AE044-BDF1-6458-F335-14FD9D338314}"/>
              </a:ext>
            </a:extLst>
          </p:cNvPr>
          <p:cNvSpPr>
            <a:spLocks noGrp="1"/>
          </p:cNvSpPr>
          <p:nvPr>
            <p:ph type="body" sz="quarter" idx="16"/>
          </p:nvPr>
        </p:nvSpPr>
        <p:spPr>
          <a:xfrm>
            <a:off x="4426420" y="1581607"/>
            <a:ext cx="6675645" cy="342898"/>
          </a:xfrm>
          <a:prstGeom prst="rect">
            <a:avLst/>
          </a:prstGeom>
        </p:spPr>
        <p:txBody>
          <a:bodyPr anchor="t">
            <a:noAutofit/>
          </a:bodyPr>
          <a:lstStyle>
            <a:lvl1pPr marL="0" indent="0">
              <a:buNone/>
              <a:defRPr sz="1800" b="1"/>
            </a:lvl1pPr>
          </a:lstStyle>
          <a:p>
            <a:pPr lvl="0"/>
            <a:r>
              <a:rPr lang="en-US"/>
              <a:t>Click to edit Master text styles</a:t>
            </a:r>
          </a:p>
        </p:txBody>
      </p:sp>
      <p:pic>
        <p:nvPicPr>
          <p:cNvPr id="6" name="Graphic 5" descr="Siteimprove logo">
            <a:extLst>
              <a:ext uri="{FF2B5EF4-FFF2-40B4-BE49-F238E27FC236}">
                <a16:creationId xmlns:a16="http://schemas.microsoft.com/office/drawing/2014/main" id="{52AE2F96-5C33-AAEC-F553-648E83B2CBD7}"/>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309354" y="6486509"/>
            <a:ext cx="893972" cy="220319"/>
          </a:xfrm>
          <a:prstGeom prst="rect">
            <a:avLst/>
          </a:prstGeom>
        </p:spPr>
      </p:pic>
      <p:sp>
        <p:nvSpPr>
          <p:cNvPr id="10" name="TextBox 9">
            <a:extLst>
              <a:ext uri="{FF2B5EF4-FFF2-40B4-BE49-F238E27FC236}">
                <a16:creationId xmlns:a16="http://schemas.microsoft.com/office/drawing/2014/main" id="{A538707A-E56E-1F14-D0D4-6E08A15EE7EB}"/>
              </a:ext>
            </a:extLst>
          </p:cNvPr>
          <p:cNvSpPr txBox="1"/>
          <p:nvPr/>
        </p:nvSpPr>
        <p:spPr>
          <a:xfrm>
            <a:off x="4782708" y="6487834"/>
            <a:ext cx="2689034" cy="215444"/>
          </a:xfrm>
          <a:prstGeom prst="rect">
            <a:avLst/>
          </a:prstGeom>
          <a:noFill/>
        </p:spPr>
        <p:txBody>
          <a:bodyPr wrap="square" rtlCol="0">
            <a:spAutoFit/>
          </a:bodyPr>
          <a:lstStyle/>
          <a:p>
            <a:pPr algn="ctr"/>
            <a:r>
              <a:rPr lang="en-US" sz="800">
                <a:solidFill>
                  <a:schemeClr val="tx1">
                    <a:lumMod val="50000"/>
                    <a:lumOff val="50000"/>
                  </a:schemeClr>
                </a:solidFill>
              </a:rPr>
              <a:t>© Siteimprove Confidential. All rights reserved.</a:t>
            </a:r>
            <a:endParaRPr lang="en-US" sz="700" spc="20" baseline="0">
              <a:solidFill>
                <a:schemeClr val="tx1">
                  <a:lumMod val="50000"/>
                  <a:lumOff val="50000"/>
                </a:schemeClr>
              </a:solidFill>
              <a:latin typeface="+mn-lt"/>
            </a:endParaRPr>
          </a:p>
        </p:txBody>
      </p:sp>
      <p:sp>
        <p:nvSpPr>
          <p:cNvPr id="11" name="Slide Number Placeholder 10">
            <a:extLst>
              <a:ext uri="{FF2B5EF4-FFF2-40B4-BE49-F238E27FC236}">
                <a16:creationId xmlns:a16="http://schemas.microsoft.com/office/drawing/2014/main" id="{DCED8CAE-DE73-6569-1377-AD19A358D225}"/>
              </a:ext>
            </a:extLst>
          </p:cNvPr>
          <p:cNvSpPr>
            <a:spLocks noGrp="1"/>
          </p:cNvSpPr>
          <p:nvPr>
            <p:ph type="sldNum" sz="quarter" idx="18"/>
          </p:nvPr>
        </p:nvSpPr>
        <p:spPr/>
        <p:txBody>
          <a:bodyPr/>
          <a:lstStyle/>
          <a:p>
            <a:fld id="{88FD77AA-4D9D-4481-88A5-465F71CE0DE3}" type="slidenum">
              <a:rPr lang="en-US" smtClean="0"/>
              <a:pPr/>
              <a:t>‹#›</a:t>
            </a:fld>
            <a:endParaRPr lang="en-US"/>
          </a:p>
        </p:txBody>
      </p:sp>
      <p:pic>
        <p:nvPicPr>
          <p:cNvPr id="4" name="Graphic 3" descr="Siteimprove logo">
            <a:extLst>
              <a:ext uri="{FF2B5EF4-FFF2-40B4-BE49-F238E27FC236}">
                <a16:creationId xmlns:a16="http://schemas.microsoft.com/office/drawing/2014/main" id="{5F581BAD-A3C2-6B57-7E18-0F4FB40356EC}"/>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309354" y="6486509"/>
            <a:ext cx="893972" cy="220319"/>
          </a:xfrm>
          <a:prstGeom prst="rect">
            <a:avLst/>
          </a:prstGeom>
        </p:spPr>
      </p:pic>
      <p:sp>
        <p:nvSpPr>
          <p:cNvPr id="9" name="TextBox 8">
            <a:extLst>
              <a:ext uri="{FF2B5EF4-FFF2-40B4-BE49-F238E27FC236}">
                <a16:creationId xmlns:a16="http://schemas.microsoft.com/office/drawing/2014/main" id="{FC436FA0-8968-B6E4-752C-255A31862CB1}"/>
              </a:ext>
            </a:extLst>
          </p:cNvPr>
          <p:cNvSpPr txBox="1"/>
          <p:nvPr userDrawn="1"/>
        </p:nvSpPr>
        <p:spPr>
          <a:xfrm>
            <a:off x="4782708" y="6487834"/>
            <a:ext cx="2689034" cy="215444"/>
          </a:xfrm>
          <a:prstGeom prst="rect">
            <a:avLst/>
          </a:prstGeom>
          <a:noFill/>
        </p:spPr>
        <p:txBody>
          <a:bodyPr wrap="square" rtlCol="0">
            <a:spAutoFit/>
          </a:bodyPr>
          <a:lstStyle/>
          <a:p>
            <a:pPr algn="ctr"/>
            <a:r>
              <a:rPr lang="en-US" sz="800">
                <a:solidFill>
                  <a:schemeClr val="tx1">
                    <a:lumMod val="50000"/>
                    <a:lumOff val="50000"/>
                  </a:schemeClr>
                </a:solidFill>
              </a:rPr>
              <a:t>© Siteimprove Confidential. All rights reserved.</a:t>
            </a:r>
            <a:endParaRPr lang="en-US" sz="700" spc="20" baseline="0">
              <a:solidFill>
                <a:schemeClr val="tx1">
                  <a:lumMod val="50000"/>
                  <a:lumOff val="50000"/>
                </a:schemeClr>
              </a:solidFill>
              <a:latin typeface="+mn-lt"/>
            </a:endParaRPr>
          </a:p>
        </p:txBody>
      </p:sp>
    </p:spTree>
    <p:extLst>
      <p:ext uri="{BB962C8B-B14F-4D97-AF65-F5344CB8AC3E}">
        <p14:creationId xmlns:p14="http://schemas.microsoft.com/office/powerpoint/2010/main" val="2865296067"/>
      </p:ext>
    </p:extLst>
  </p:cSld>
  <p:clrMapOvr>
    <a:masterClrMapping/>
  </p:clrMapOvr>
  <p:extLst>
    <p:ext uri="{DCECCB84-F9BA-43D5-87BE-67443E8EF086}">
      <p15:sldGuideLst xmlns:p15="http://schemas.microsoft.com/office/powerpoint/2012/main">
        <p15:guide id="9" orient="horz" pos="2160" userDrawn="1">
          <p15:clr>
            <a:srgbClr val="FBAE40"/>
          </p15:clr>
        </p15:guide>
        <p15:guide id="10" pos="3840" userDrawn="1">
          <p15:clr>
            <a:srgbClr val="FBAE40"/>
          </p15:clr>
        </p15:guide>
        <p15:guide id="11" pos="240" userDrawn="1">
          <p15:clr>
            <a:srgbClr val="FBAE40"/>
          </p15:clr>
        </p15:guide>
        <p15:guide id="12" pos="7440" userDrawn="1">
          <p15:clr>
            <a:srgbClr val="FBAE40"/>
          </p15:clr>
        </p15:guide>
        <p15:guide id="13" orient="horz" pos="144" userDrawn="1">
          <p15:clr>
            <a:srgbClr val="FBAE40"/>
          </p15:clr>
        </p15:guide>
        <p15:guide id="14" orient="horz" pos="4176" userDrawn="1">
          <p15:clr>
            <a:srgbClr val="FBAE40"/>
          </p15:clr>
        </p15:guide>
        <p15:guide id="15" orient="horz" pos="432" userDrawn="1">
          <p15:clr>
            <a:srgbClr val="FBAE40"/>
          </p15:clr>
        </p15:guide>
        <p15:guide id="16" orient="horz" pos="3888"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Arc">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808241-20D3-9509-13EA-56A8B3AE23EA}"/>
              </a:ext>
            </a:extLst>
          </p:cNvPr>
          <p:cNvSpPr>
            <a:spLocks noGrp="1"/>
          </p:cNvSpPr>
          <p:nvPr>
            <p:ph type="ctrTitle" hasCustomPrompt="1"/>
          </p:nvPr>
        </p:nvSpPr>
        <p:spPr>
          <a:xfrm>
            <a:off x="268079" y="2363117"/>
            <a:ext cx="7399661" cy="2131766"/>
          </a:xfrm>
          <a:prstGeom prst="rect">
            <a:avLst/>
          </a:prstGeom>
        </p:spPr>
        <p:txBody>
          <a:bodyPr anchor="ctr">
            <a:noAutofit/>
          </a:bodyPr>
          <a:lstStyle>
            <a:lvl1pPr algn="l">
              <a:lnSpc>
                <a:spcPct val="80000"/>
              </a:lnSpc>
              <a:defRPr sz="5000" kern="100" spc="-100" baseline="0"/>
            </a:lvl1pPr>
          </a:lstStyle>
          <a:p>
            <a:r>
              <a:rPr lang="en-US"/>
              <a:t>Click to edit presentation title</a:t>
            </a:r>
          </a:p>
        </p:txBody>
      </p:sp>
      <p:pic>
        <p:nvPicPr>
          <p:cNvPr id="10" name="Graphic 9">
            <a:extLst>
              <a:ext uri="{FF2B5EF4-FFF2-40B4-BE49-F238E27FC236}">
                <a16:creationId xmlns:a16="http://schemas.microsoft.com/office/drawing/2014/main" id="{3D35ACAD-2603-908B-A81F-C4DCEFB08556}"/>
              </a:ext>
            </a:extLst>
          </p:cNvPr>
          <p:cNvPicPr>
            <a:picLocks noChangeAspect="1"/>
          </p:cNvPicPr>
          <p:nvPr/>
        </p:nvPicPr>
        <p:blipFill>
          <a:blip>
            <a:extLst>
              <a:ext uri="{96DAC541-7B7A-43D3-8B79-37D633B846F1}">
                <asvg:svgBlip xmlns:asvg="http://schemas.microsoft.com/office/drawing/2016/SVG/main" r:embed="rId2"/>
              </a:ext>
            </a:extLst>
          </a:blip>
          <a:srcRect t="53133" r="52143"/>
          <a:stretch>
            <a:fillRect/>
          </a:stretch>
        </p:blipFill>
        <p:spPr>
          <a:xfrm>
            <a:off x="6663257" y="0"/>
            <a:ext cx="5528743" cy="5414442"/>
          </a:xfrm>
          <a:prstGeom prst="rect">
            <a:avLst/>
          </a:prstGeom>
        </p:spPr>
      </p:pic>
      <p:sp>
        <p:nvSpPr>
          <p:cNvPr id="13" name="TextBox 12">
            <a:extLst>
              <a:ext uri="{FF2B5EF4-FFF2-40B4-BE49-F238E27FC236}">
                <a16:creationId xmlns:a16="http://schemas.microsoft.com/office/drawing/2014/main" id="{996D2588-5DAD-5DA4-6489-0D063F8F899E}"/>
              </a:ext>
            </a:extLst>
          </p:cNvPr>
          <p:cNvSpPr txBox="1"/>
          <p:nvPr/>
        </p:nvSpPr>
        <p:spPr>
          <a:xfrm>
            <a:off x="9219013" y="6487834"/>
            <a:ext cx="2689034" cy="215444"/>
          </a:xfrm>
          <a:prstGeom prst="rect">
            <a:avLst/>
          </a:prstGeom>
          <a:noFill/>
        </p:spPr>
        <p:txBody>
          <a:bodyPr wrap="square" rtlCol="0">
            <a:spAutoFit/>
          </a:bodyPr>
          <a:lstStyle/>
          <a:p>
            <a:pPr algn="r"/>
            <a:r>
              <a:rPr lang="en-US" sz="800">
                <a:solidFill>
                  <a:schemeClr val="tx1">
                    <a:lumMod val="50000"/>
                    <a:lumOff val="50000"/>
                  </a:schemeClr>
                </a:solidFill>
              </a:rPr>
              <a:t>© Siteimprove Confidential. All rights reserved.</a:t>
            </a:r>
            <a:endParaRPr lang="en-US" sz="700" spc="20" baseline="0">
              <a:solidFill>
                <a:schemeClr val="tx1">
                  <a:lumMod val="50000"/>
                  <a:lumOff val="50000"/>
                </a:schemeClr>
              </a:solidFill>
              <a:latin typeface="+mn-lt"/>
            </a:endParaRPr>
          </a:p>
        </p:txBody>
      </p:sp>
      <p:sp>
        <p:nvSpPr>
          <p:cNvPr id="17" name="Subtitle 2">
            <a:extLst>
              <a:ext uri="{FF2B5EF4-FFF2-40B4-BE49-F238E27FC236}">
                <a16:creationId xmlns:a16="http://schemas.microsoft.com/office/drawing/2014/main" id="{32BE68D0-676D-0958-AC14-0FC50C401D3E}"/>
              </a:ext>
            </a:extLst>
          </p:cNvPr>
          <p:cNvSpPr>
            <a:spLocks noGrp="1"/>
          </p:cNvSpPr>
          <p:nvPr>
            <p:ph type="subTitle" idx="1"/>
          </p:nvPr>
        </p:nvSpPr>
        <p:spPr>
          <a:xfrm>
            <a:off x="268079" y="6390336"/>
            <a:ext cx="7399661" cy="283133"/>
          </a:xfrm>
          <a:prstGeom prst="rect">
            <a:avLst/>
          </a:prstGeom>
        </p:spPr>
        <p:txBody>
          <a:bodyPr>
            <a:no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pic>
        <p:nvPicPr>
          <p:cNvPr id="5" name="Graphic 4" descr="Siteimprove logo">
            <a:extLst>
              <a:ext uri="{FF2B5EF4-FFF2-40B4-BE49-F238E27FC236}">
                <a16:creationId xmlns:a16="http://schemas.microsoft.com/office/drawing/2014/main" id="{0841802B-6CD4-EFD0-9036-78426EE9504D}"/>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49027" y="197231"/>
            <a:ext cx="2137020" cy="526669"/>
          </a:xfrm>
          <a:prstGeom prst="rect">
            <a:avLst/>
          </a:prstGeom>
        </p:spPr>
      </p:pic>
      <p:pic>
        <p:nvPicPr>
          <p:cNvPr id="3" name="Graphic 2">
            <a:extLst>
              <a:ext uri="{FF2B5EF4-FFF2-40B4-BE49-F238E27FC236}">
                <a16:creationId xmlns:a16="http://schemas.microsoft.com/office/drawing/2014/main" id="{A6C861A7-8B79-669A-632F-F06F93EC1B3B}"/>
              </a:ext>
            </a:extLst>
          </p:cNvPr>
          <p:cNvPicPr>
            <a:picLocks noChangeAspect="1"/>
          </p:cNvPicPr>
          <p:nvPr userDrawn="1"/>
        </p:nvPicPr>
        <p:blipFill>
          <a:blip>
            <a:extLst>
              <a:ext uri="{96DAC541-7B7A-43D3-8B79-37D633B846F1}">
                <asvg:svgBlip xmlns:asvg="http://schemas.microsoft.com/office/drawing/2016/SVG/main" r:embed="rId2"/>
              </a:ext>
            </a:extLst>
          </a:blip>
          <a:srcRect t="53133" r="52143"/>
          <a:stretch>
            <a:fillRect/>
          </a:stretch>
        </p:blipFill>
        <p:spPr>
          <a:xfrm>
            <a:off x="6663257" y="0"/>
            <a:ext cx="5528743" cy="5414442"/>
          </a:xfrm>
          <a:prstGeom prst="rect">
            <a:avLst/>
          </a:prstGeom>
        </p:spPr>
      </p:pic>
      <p:sp>
        <p:nvSpPr>
          <p:cNvPr id="4" name="TextBox 3">
            <a:extLst>
              <a:ext uri="{FF2B5EF4-FFF2-40B4-BE49-F238E27FC236}">
                <a16:creationId xmlns:a16="http://schemas.microsoft.com/office/drawing/2014/main" id="{B1DDC124-83F8-D791-FA11-B1C7D6DD630E}"/>
              </a:ext>
            </a:extLst>
          </p:cNvPr>
          <p:cNvSpPr txBox="1"/>
          <p:nvPr userDrawn="1"/>
        </p:nvSpPr>
        <p:spPr>
          <a:xfrm>
            <a:off x="9219013" y="6487834"/>
            <a:ext cx="2689034" cy="215444"/>
          </a:xfrm>
          <a:prstGeom prst="rect">
            <a:avLst/>
          </a:prstGeom>
          <a:noFill/>
        </p:spPr>
        <p:txBody>
          <a:bodyPr wrap="square" rtlCol="0">
            <a:spAutoFit/>
          </a:bodyPr>
          <a:lstStyle/>
          <a:p>
            <a:pPr algn="r"/>
            <a:r>
              <a:rPr lang="en-US" sz="800">
                <a:solidFill>
                  <a:schemeClr val="tx1">
                    <a:lumMod val="50000"/>
                    <a:lumOff val="50000"/>
                  </a:schemeClr>
                </a:solidFill>
              </a:rPr>
              <a:t>© Siteimprove Confidential. All rights reserved.</a:t>
            </a:r>
            <a:endParaRPr lang="en-US" sz="700" spc="20" baseline="0">
              <a:solidFill>
                <a:schemeClr val="tx1">
                  <a:lumMod val="50000"/>
                  <a:lumOff val="50000"/>
                </a:schemeClr>
              </a:solidFill>
              <a:latin typeface="+mn-lt"/>
            </a:endParaRPr>
          </a:p>
        </p:txBody>
      </p:sp>
      <p:pic>
        <p:nvPicPr>
          <p:cNvPr id="6" name="Graphic 5" descr="Siteimprove logo">
            <a:extLst>
              <a:ext uri="{FF2B5EF4-FFF2-40B4-BE49-F238E27FC236}">
                <a16:creationId xmlns:a16="http://schemas.microsoft.com/office/drawing/2014/main" id="{DA69EAA9-C297-5A09-00ED-EDBFB775AE3B}"/>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49027" y="197231"/>
            <a:ext cx="2137020" cy="526669"/>
          </a:xfrm>
          <a:prstGeom prst="rect">
            <a:avLst/>
          </a:prstGeom>
        </p:spPr>
      </p:pic>
    </p:spTree>
    <p:extLst>
      <p:ext uri="{BB962C8B-B14F-4D97-AF65-F5344CB8AC3E}">
        <p14:creationId xmlns:p14="http://schemas.microsoft.com/office/powerpoint/2010/main" val="3770447134"/>
      </p:ext>
    </p:extLst>
  </p:cSld>
  <p:clrMapOvr>
    <a:masterClrMapping/>
  </p:clrMapOvr>
  <p:extLst>
    <p:ext uri="{DCECCB84-F9BA-43D5-87BE-67443E8EF086}">
      <p15:sldGuideLst xmlns:p15="http://schemas.microsoft.com/office/powerpoint/2012/main">
        <p15:guide id="7" orient="horz" pos="2160" userDrawn="1">
          <p15:clr>
            <a:srgbClr val="FBAE40"/>
          </p15:clr>
        </p15:guide>
        <p15:guide id="8" pos="3840" userDrawn="1">
          <p15:clr>
            <a:srgbClr val="FBAE40"/>
          </p15:clr>
        </p15:guide>
        <p15:guide id="9" pos="240" userDrawn="1">
          <p15:clr>
            <a:srgbClr val="FBAE40"/>
          </p15:clr>
        </p15:guide>
        <p15:guide id="10" pos="7440" userDrawn="1">
          <p15:clr>
            <a:srgbClr val="FBAE40"/>
          </p15:clr>
        </p15:guide>
        <p15:guide id="11" orient="horz" pos="144" userDrawn="1">
          <p15:clr>
            <a:srgbClr val="FBAE40"/>
          </p15:clr>
        </p15:guide>
        <p15:guide id="12" orient="horz" pos="4176"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1_2/3 White-Neutral">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1DAD7BD3-1897-C3AB-59EF-71D66D380B73}"/>
              </a:ext>
            </a:extLst>
          </p:cNvPr>
          <p:cNvSpPr/>
          <p:nvPr/>
        </p:nvSpPr>
        <p:spPr>
          <a:xfrm>
            <a:off x="8128000" y="0"/>
            <a:ext cx="4064000" cy="68580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 Placeholder 11">
            <a:extLst>
              <a:ext uri="{FF2B5EF4-FFF2-40B4-BE49-F238E27FC236}">
                <a16:creationId xmlns:a16="http://schemas.microsoft.com/office/drawing/2014/main" id="{DC3062BD-CD5B-0136-46F3-F90F5D3EE2AD}"/>
              </a:ext>
            </a:extLst>
          </p:cNvPr>
          <p:cNvSpPr>
            <a:spLocks noGrp="1"/>
          </p:cNvSpPr>
          <p:nvPr>
            <p:ph type="body" sz="quarter" idx="13" hasCustomPrompt="1"/>
          </p:nvPr>
        </p:nvSpPr>
        <p:spPr>
          <a:xfrm>
            <a:off x="268078" y="1928535"/>
            <a:ext cx="6675645" cy="4243666"/>
          </a:xfrm>
          <a:prstGeom prst="rect">
            <a:avLst/>
          </a:prstGeom>
        </p:spPr>
        <p:txBody>
          <a:bodyPr anchor="t">
            <a:normAutofit/>
          </a:bodyPr>
          <a:lstStyle>
            <a:lvl1pPr marL="342900" indent="-342900">
              <a:buFont typeface="+mj-lt"/>
              <a:buAutoNum type="arabicPeriod"/>
              <a:defRPr sz="1800"/>
            </a:lvl1pPr>
            <a:lvl2pPr marL="800100" indent="-342900">
              <a:buFont typeface="+mj-lt"/>
              <a:buAutoNum type="arabicPeriod"/>
              <a:defRPr sz="1400"/>
            </a:lvl2pPr>
            <a:lvl3pPr marL="1257300" indent="-342900">
              <a:buFont typeface="+mj-lt"/>
              <a:buAutoNum type="arabicPeriod"/>
              <a:defRPr sz="1400"/>
            </a:lvl3pPr>
            <a:lvl4pPr marL="1600200" indent="-228600">
              <a:buFont typeface="+mj-lt"/>
              <a:buAutoNum type="arabicPeriod"/>
              <a:defRPr sz="1200"/>
            </a:lvl4pPr>
          </a:lstStyle>
          <a:p>
            <a:pPr lvl="0"/>
            <a:r>
              <a:rPr lang="en-US" dirty="0"/>
              <a:t>Primary number</a:t>
            </a:r>
          </a:p>
          <a:p>
            <a:pPr lvl="1"/>
            <a:r>
              <a:rPr lang="en-US" dirty="0"/>
              <a:t>Secondary number</a:t>
            </a:r>
          </a:p>
          <a:p>
            <a:pPr lvl="2"/>
            <a:r>
              <a:rPr lang="en-US" dirty="0"/>
              <a:t>Tertiary number</a:t>
            </a:r>
          </a:p>
          <a:p>
            <a:pPr lvl="3"/>
            <a:r>
              <a:rPr lang="en-US" dirty="0"/>
              <a:t>Another number</a:t>
            </a:r>
          </a:p>
        </p:txBody>
      </p:sp>
      <p:sp>
        <p:nvSpPr>
          <p:cNvPr id="7" name="Title 1">
            <a:extLst>
              <a:ext uri="{FF2B5EF4-FFF2-40B4-BE49-F238E27FC236}">
                <a16:creationId xmlns:a16="http://schemas.microsoft.com/office/drawing/2014/main" id="{50A86F2A-17CE-E846-297A-C74622FEC9F7}"/>
              </a:ext>
            </a:extLst>
          </p:cNvPr>
          <p:cNvSpPr>
            <a:spLocks noGrp="1"/>
          </p:cNvSpPr>
          <p:nvPr>
            <p:ph type="ctrTitle"/>
          </p:nvPr>
        </p:nvSpPr>
        <p:spPr>
          <a:xfrm>
            <a:off x="268079" y="523928"/>
            <a:ext cx="6675646" cy="434539"/>
          </a:xfrm>
          <a:prstGeom prst="rect">
            <a:avLst/>
          </a:prstGeom>
        </p:spPr>
        <p:txBody>
          <a:bodyPr anchor="t">
            <a:noAutofit/>
          </a:bodyPr>
          <a:lstStyle>
            <a:lvl1pPr algn="l">
              <a:lnSpc>
                <a:spcPct val="80000"/>
              </a:lnSpc>
              <a:defRPr sz="3000" b="0" kern="100" spc="-50" baseline="0">
                <a:latin typeface="Aptos SemiBold" panose="020B0004020202020204" pitchFamily="34" charset="0"/>
              </a:defRPr>
            </a:lvl1pPr>
          </a:lstStyle>
          <a:p>
            <a:r>
              <a:rPr lang="en-US"/>
              <a:t>Click to edit Master title style</a:t>
            </a:r>
          </a:p>
        </p:txBody>
      </p:sp>
      <p:sp>
        <p:nvSpPr>
          <p:cNvPr id="8" name="Text Placeholder 4">
            <a:extLst>
              <a:ext uri="{FF2B5EF4-FFF2-40B4-BE49-F238E27FC236}">
                <a16:creationId xmlns:a16="http://schemas.microsoft.com/office/drawing/2014/main" id="{AAB026D5-B89F-E8D0-D1B7-73BF22CBE51D}"/>
              </a:ext>
            </a:extLst>
          </p:cNvPr>
          <p:cNvSpPr>
            <a:spLocks noGrp="1"/>
          </p:cNvSpPr>
          <p:nvPr>
            <p:ph type="body" sz="quarter" idx="14" hasCustomPrompt="1"/>
          </p:nvPr>
        </p:nvSpPr>
        <p:spPr>
          <a:xfrm>
            <a:off x="288621" y="271305"/>
            <a:ext cx="6655104" cy="252623"/>
          </a:xfrm>
          <a:prstGeom prst="rect">
            <a:avLst/>
          </a:prstGeom>
        </p:spPr>
        <p:txBody>
          <a:bodyPr>
            <a:normAutofit/>
          </a:bodyPr>
          <a:lstStyle>
            <a:lvl1pPr marL="0" indent="0">
              <a:buNone/>
              <a:defRPr sz="1200"/>
            </a:lvl1pPr>
          </a:lstStyle>
          <a:p>
            <a:pPr lvl="0"/>
            <a:r>
              <a:rPr lang="en-US"/>
              <a:t>Click to add label</a:t>
            </a:r>
          </a:p>
        </p:txBody>
      </p:sp>
      <p:sp>
        <p:nvSpPr>
          <p:cNvPr id="3" name="Text Placeholder 11">
            <a:extLst>
              <a:ext uri="{FF2B5EF4-FFF2-40B4-BE49-F238E27FC236}">
                <a16:creationId xmlns:a16="http://schemas.microsoft.com/office/drawing/2014/main" id="{BB0AE044-BDF1-6458-F335-14FD9D338314}"/>
              </a:ext>
            </a:extLst>
          </p:cNvPr>
          <p:cNvSpPr>
            <a:spLocks noGrp="1"/>
          </p:cNvSpPr>
          <p:nvPr>
            <p:ph type="body" sz="quarter" idx="16"/>
          </p:nvPr>
        </p:nvSpPr>
        <p:spPr>
          <a:xfrm>
            <a:off x="268078" y="1538064"/>
            <a:ext cx="6675645" cy="342898"/>
          </a:xfrm>
          <a:prstGeom prst="rect">
            <a:avLst/>
          </a:prstGeom>
        </p:spPr>
        <p:txBody>
          <a:bodyPr anchor="t">
            <a:noAutofit/>
          </a:bodyPr>
          <a:lstStyle>
            <a:lvl1pPr marL="0" indent="0">
              <a:buNone/>
              <a:defRPr sz="1800" b="1"/>
            </a:lvl1pPr>
          </a:lstStyle>
          <a:p>
            <a:pPr lvl="0"/>
            <a:r>
              <a:rPr lang="en-US"/>
              <a:t>Click to edit Master text styles</a:t>
            </a:r>
          </a:p>
        </p:txBody>
      </p:sp>
      <p:pic>
        <p:nvPicPr>
          <p:cNvPr id="6" name="Graphic 5" descr="Siteimprove logo">
            <a:extLst>
              <a:ext uri="{FF2B5EF4-FFF2-40B4-BE49-F238E27FC236}">
                <a16:creationId xmlns:a16="http://schemas.microsoft.com/office/drawing/2014/main" id="{52AE2F96-5C33-AAEC-F553-648E83B2CBD7}"/>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309354" y="6486509"/>
            <a:ext cx="893972" cy="220319"/>
          </a:xfrm>
          <a:prstGeom prst="rect">
            <a:avLst/>
          </a:prstGeom>
        </p:spPr>
      </p:pic>
      <p:sp>
        <p:nvSpPr>
          <p:cNvPr id="10" name="TextBox 9">
            <a:extLst>
              <a:ext uri="{FF2B5EF4-FFF2-40B4-BE49-F238E27FC236}">
                <a16:creationId xmlns:a16="http://schemas.microsoft.com/office/drawing/2014/main" id="{A538707A-E56E-1F14-D0D4-6E08A15EE7EB}"/>
              </a:ext>
            </a:extLst>
          </p:cNvPr>
          <p:cNvSpPr txBox="1"/>
          <p:nvPr/>
        </p:nvSpPr>
        <p:spPr>
          <a:xfrm>
            <a:off x="4782708" y="6487834"/>
            <a:ext cx="2689034" cy="215444"/>
          </a:xfrm>
          <a:prstGeom prst="rect">
            <a:avLst/>
          </a:prstGeom>
          <a:noFill/>
        </p:spPr>
        <p:txBody>
          <a:bodyPr wrap="square" rtlCol="0">
            <a:spAutoFit/>
          </a:bodyPr>
          <a:lstStyle/>
          <a:p>
            <a:pPr algn="ctr"/>
            <a:r>
              <a:rPr lang="en-US" sz="800">
                <a:solidFill>
                  <a:schemeClr val="tx1">
                    <a:lumMod val="50000"/>
                    <a:lumOff val="50000"/>
                  </a:schemeClr>
                </a:solidFill>
              </a:rPr>
              <a:t>© Siteimprove Confidential. All rights reserved.</a:t>
            </a:r>
            <a:endParaRPr lang="en-US" sz="700" spc="20" baseline="0">
              <a:solidFill>
                <a:schemeClr val="tx1">
                  <a:lumMod val="50000"/>
                  <a:lumOff val="50000"/>
                </a:schemeClr>
              </a:solidFill>
              <a:latin typeface="+mn-lt"/>
            </a:endParaRPr>
          </a:p>
        </p:txBody>
      </p:sp>
      <p:sp>
        <p:nvSpPr>
          <p:cNvPr id="11" name="Slide Number Placeholder 10">
            <a:extLst>
              <a:ext uri="{FF2B5EF4-FFF2-40B4-BE49-F238E27FC236}">
                <a16:creationId xmlns:a16="http://schemas.microsoft.com/office/drawing/2014/main" id="{DCED8CAE-DE73-6569-1377-AD19A358D225}"/>
              </a:ext>
            </a:extLst>
          </p:cNvPr>
          <p:cNvSpPr>
            <a:spLocks noGrp="1"/>
          </p:cNvSpPr>
          <p:nvPr>
            <p:ph type="sldNum" sz="quarter" idx="18"/>
          </p:nvPr>
        </p:nvSpPr>
        <p:spPr/>
        <p:txBody>
          <a:bodyPr/>
          <a:lstStyle/>
          <a:p>
            <a:fld id="{88FD77AA-4D9D-4481-88A5-465F71CE0DE3}" type="slidenum">
              <a:rPr lang="en-US" smtClean="0"/>
              <a:pPr/>
              <a:t>‹#›</a:t>
            </a:fld>
            <a:endParaRPr lang="en-US"/>
          </a:p>
        </p:txBody>
      </p:sp>
    </p:spTree>
    <p:extLst>
      <p:ext uri="{BB962C8B-B14F-4D97-AF65-F5344CB8AC3E}">
        <p14:creationId xmlns:p14="http://schemas.microsoft.com/office/powerpoint/2010/main" val="3006716846"/>
      </p:ext>
    </p:extLst>
  </p:cSld>
  <p:clrMapOvr>
    <a:masterClrMapping/>
  </p:clrMapOvr>
  <p:hf hdr="0" ftr="0" dt="0"/>
  <p:extLst>
    <p:ext uri="{DCECCB84-F9BA-43D5-87BE-67443E8EF086}">
      <p15:sldGuideLst xmlns:p15="http://schemas.microsoft.com/office/powerpoint/2012/main">
        <p15:guide id="1" orient="horz" pos="2160">
          <p15:clr>
            <a:srgbClr val="FBAE40"/>
          </p15:clr>
        </p15:guide>
        <p15:guide id="2" pos="3840">
          <p15:clr>
            <a:srgbClr val="FBAE40"/>
          </p15:clr>
        </p15:guide>
        <p15:guide id="3" pos="240">
          <p15:clr>
            <a:srgbClr val="FBAE40"/>
          </p15:clr>
        </p15:guide>
        <p15:guide id="4" pos="7440">
          <p15:clr>
            <a:srgbClr val="FBAE40"/>
          </p15:clr>
        </p15:guide>
        <p15:guide id="5" orient="horz" pos="144">
          <p15:clr>
            <a:srgbClr val="FBAE40"/>
          </p15:clr>
        </p15:guide>
        <p15:guide id="6" orient="horz" pos="4176">
          <p15:clr>
            <a:srgbClr val="FBAE40"/>
          </p15:clr>
        </p15:guide>
        <p15:guide id="7" orient="horz" pos="432">
          <p15:clr>
            <a:srgbClr val="FBAE40"/>
          </p15:clr>
        </p15:guide>
        <p15:guide id="8" orient="horz" pos="3888">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2/3 White-Gradient">
    <p:spTree>
      <p:nvGrpSpPr>
        <p:cNvPr id="1" name=""/>
        <p:cNvGrpSpPr/>
        <p:nvPr/>
      </p:nvGrpSpPr>
      <p:grpSpPr>
        <a:xfrm>
          <a:off x="0" y="0"/>
          <a:ext cx="0" cy="0"/>
          <a:chOff x="0" y="0"/>
          <a:chExt cx="0" cy="0"/>
        </a:xfrm>
      </p:grpSpPr>
      <p:pic>
        <p:nvPicPr>
          <p:cNvPr id="2" name="Graphic 1">
            <a:extLst>
              <a:ext uri="{FF2B5EF4-FFF2-40B4-BE49-F238E27FC236}">
                <a16:creationId xmlns:a16="http://schemas.microsoft.com/office/drawing/2014/main" id="{8FA44E8B-2DA0-2D0B-FEA2-EA0FD7FB3F01}"/>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8128000" y="-1"/>
            <a:ext cx="4063999" cy="6858001"/>
          </a:xfrm>
          <a:prstGeom prst="rect">
            <a:avLst/>
          </a:prstGeom>
        </p:spPr>
      </p:pic>
      <p:sp>
        <p:nvSpPr>
          <p:cNvPr id="12" name="Text Placeholder 11">
            <a:extLst>
              <a:ext uri="{FF2B5EF4-FFF2-40B4-BE49-F238E27FC236}">
                <a16:creationId xmlns:a16="http://schemas.microsoft.com/office/drawing/2014/main" id="{DC3062BD-CD5B-0136-46F3-F90F5D3EE2AD}"/>
              </a:ext>
            </a:extLst>
          </p:cNvPr>
          <p:cNvSpPr>
            <a:spLocks noGrp="1"/>
          </p:cNvSpPr>
          <p:nvPr>
            <p:ph type="body" sz="quarter" idx="13"/>
          </p:nvPr>
        </p:nvSpPr>
        <p:spPr>
          <a:xfrm>
            <a:off x="268078" y="1928535"/>
            <a:ext cx="6675645" cy="4243666"/>
          </a:xfrm>
          <a:prstGeom prst="rect">
            <a:avLst/>
          </a:prstGeom>
        </p:spPr>
        <p:txBody>
          <a:bodyPr anchor="t">
            <a:normAutofit/>
          </a:bodyPr>
          <a:lstStyle>
            <a:lvl1pPr marL="0" indent="0">
              <a:buNone/>
              <a:defRPr sz="1800"/>
            </a:lvl1pPr>
            <a:lvl2pPr>
              <a:defRPr sz="1800"/>
            </a:lvl2pPr>
            <a:lvl3pPr marL="1143000" indent="-228600">
              <a:buFont typeface="Courier New" panose="02070309020205020404" pitchFamily="49" charset="0"/>
              <a:buChar char="o"/>
              <a:defRPr sz="1600"/>
            </a:lvl3pPr>
            <a:lvl4pPr marL="1600200" indent="-228600">
              <a:buFont typeface="Wingdings" pitchFamily="2" charset="2"/>
              <a:buChar char="§"/>
              <a:defRPr sz="1400"/>
            </a:lvl4pPr>
            <a:lvl5pPr marL="2057400" indent="-228600">
              <a:buFont typeface="Wingdings" pitchFamily="2" charset="2"/>
              <a:buChar char="Ø"/>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itle 1">
            <a:extLst>
              <a:ext uri="{FF2B5EF4-FFF2-40B4-BE49-F238E27FC236}">
                <a16:creationId xmlns:a16="http://schemas.microsoft.com/office/drawing/2014/main" id="{50A86F2A-17CE-E846-297A-C74622FEC9F7}"/>
              </a:ext>
            </a:extLst>
          </p:cNvPr>
          <p:cNvSpPr>
            <a:spLocks noGrp="1"/>
          </p:cNvSpPr>
          <p:nvPr>
            <p:ph type="ctrTitle"/>
          </p:nvPr>
        </p:nvSpPr>
        <p:spPr>
          <a:xfrm>
            <a:off x="268079" y="523928"/>
            <a:ext cx="6675646" cy="434539"/>
          </a:xfrm>
          <a:prstGeom prst="rect">
            <a:avLst/>
          </a:prstGeom>
        </p:spPr>
        <p:txBody>
          <a:bodyPr anchor="t">
            <a:noAutofit/>
          </a:bodyPr>
          <a:lstStyle>
            <a:lvl1pPr algn="l">
              <a:lnSpc>
                <a:spcPct val="80000"/>
              </a:lnSpc>
              <a:defRPr sz="3000" b="0" kern="100" spc="-50" baseline="0">
                <a:latin typeface="Aptos SemiBold" panose="020B0004020202020204" pitchFamily="34" charset="0"/>
              </a:defRPr>
            </a:lvl1pPr>
          </a:lstStyle>
          <a:p>
            <a:r>
              <a:rPr lang="en-US"/>
              <a:t>Click to edit Master title style</a:t>
            </a:r>
          </a:p>
        </p:txBody>
      </p:sp>
      <p:sp>
        <p:nvSpPr>
          <p:cNvPr id="8" name="Text Placeholder 4">
            <a:extLst>
              <a:ext uri="{FF2B5EF4-FFF2-40B4-BE49-F238E27FC236}">
                <a16:creationId xmlns:a16="http://schemas.microsoft.com/office/drawing/2014/main" id="{AAB026D5-B89F-E8D0-D1B7-73BF22CBE51D}"/>
              </a:ext>
            </a:extLst>
          </p:cNvPr>
          <p:cNvSpPr>
            <a:spLocks noGrp="1"/>
          </p:cNvSpPr>
          <p:nvPr>
            <p:ph type="body" sz="quarter" idx="14" hasCustomPrompt="1"/>
          </p:nvPr>
        </p:nvSpPr>
        <p:spPr>
          <a:xfrm>
            <a:off x="288621" y="271305"/>
            <a:ext cx="6655104" cy="252623"/>
          </a:xfrm>
          <a:prstGeom prst="rect">
            <a:avLst/>
          </a:prstGeom>
        </p:spPr>
        <p:txBody>
          <a:bodyPr>
            <a:normAutofit/>
          </a:bodyPr>
          <a:lstStyle>
            <a:lvl1pPr marL="0" indent="0">
              <a:buNone/>
              <a:defRPr sz="1200"/>
            </a:lvl1pPr>
          </a:lstStyle>
          <a:p>
            <a:pPr lvl="0"/>
            <a:r>
              <a:rPr lang="en-US"/>
              <a:t>Click to add label</a:t>
            </a:r>
          </a:p>
        </p:txBody>
      </p:sp>
      <p:sp>
        <p:nvSpPr>
          <p:cNvPr id="3" name="Text Placeholder 11">
            <a:extLst>
              <a:ext uri="{FF2B5EF4-FFF2-40B4-BE49-F238E27FC236}">
                <a16:creationId xmlns:a16="http://schemas.microsoft.com/office/drawing/2014/main" id="{BB0AE044-BDF1-6458-F335-14FD9D338314}"/>
              </a:ext>
            </a:extLst>
          </p:cNvPr>
          <p:cNvSpPr>
            <a:spLocks noGrp="1"/>
          </p:cNvSpPr>
          <p:nvPr>
            <p:ph type="body" sz="quarter" idx="16"/>
          </p:nvPr>
        </p:nvSpPr>
        <p:spPr>
          <a:xfrm>
            <a:off x="268078" y="1538064"/>
            <a:ext cx="6675645" cy="342898"/>
          </a:xfrm>
          <a:prstGeom prst="rect">
            <a:avLst/>
          </a:prstGeom>
        </p:spPr>
        <p:txBody>
          <a:bodyPr anchor="t">
            <a:noAutofit/>
          </a:bodyPr>
          <a:lstStyle>
            <a:lvl1pPr marL="0" indent="0">
              <a:buNone/>
              <a:defRPr sz="1800" b="1"/>
            </a:lvl1pPr>
          </a:lstStyle>
          <a:p>
            <a:pPr lvl="0"/>
            <a:r>
              <a:rPr lang="en-US"/>
              <a:t>Click to edit Master text styles</a:t>
            </a:r>
          </a:p>
        </p:txBody>
      </p:sp>
      <p:pic>
        <p:nvPicPr>
          <p:cNvPr id="6" name="Graphic 5" descr="Siteimprove logo">
            <a:extLst>
              <a:ext uri="{FF2B5EF4-FFF2-40B4-BE49-F238E27FC236}">
                <a16:creationId xmlns:a16="http://schemas.microsoft.com/office/drawing/2014/main" id="{52AE2F96-5C33-AAEC-F553-648E83B2CBD7}"/>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09354" y="6486509"/>
            <a:ext cx="893972" cy="220319"/>
          </a:xfrm>
          <a:prstGeom prst="rect">
            <a:avLst/>
          </a:prstGeom>
        </p:spPr>
      </p:pic>
      <p:sp>
        <p:nvSpPr>
          <p:cNvPr id="10" name="TextBox 9">
            <a:extLst>
              <a:ext uri="{FF2B5EF4-FFF2-40B4-BE49-F238E27FC236}">
                <a16:creationId xmlns:a16="http://schemas.microsoft.com/office/drawing/2014/main" id="{A538707A-E56E-1F14-D0D4-6E08A15EE7EB}"/>
              </a:ext>
            </a:extLst>
          </p:cNvPr>
          <p:cNvSpPr txBox="1"/>
          <p:nvPr/>
        </p:nvSpPr>
        <p:spPr>
          <a:xfrm>
            <a:off x="4782708" y="6487834"/>
            <a:ext cx="2689034" cy="215444"/>
          </a:xfrm>
          <a:prstGeom prst="rect">
            <a:avLst/>
          </a:prstGeom>
          <a:noFill/>
        </p:spPr>
        <p:txBody>
          <a:bodyPr wrap="square" rtlCol="0">
            <a:spAutoFit/>
          </a:bodyPr>
          <a:lstStyle/>
          <a:p>
            <a:pPr algn="ctr"/>
            <a:r>
              <a:rPr lang="en-US" sz="800">
                <a:solidFill>
                  <a:schemeClr val="tx1">
                    <a:lumMod val="50000"/>
                    <a:lumOff val="50000"/>
                  </a:schemeClr>
                </a:solidFill>
              </a:rPr>
              <a:t>© Siteimprove Confidential. All rights reserved.</a:t>
            </a:r>
            <a:endParaRPr lang="en-US" sz="700" spc="20" baseline="0">
              <a:solidFill>
                <a:schemeClr val="tx1">
                  <a:lumMod val="50000"/>
                  <a:lumOff val="50000"/>
                </a:schemeClr>
              </a:solidFill>
              <a:latin typeface="+mn-lt"/>
            </a:endParaRPr>
          </a:p>
        </p:txBody>
      </p:sp>
      <p:sp>
        <p:nvSpPr>
          <p:cNvPr id="11" name="Slide Number Placeholder 10">
            <a:extLst>
              <a:ext uri="{FF2B5EF4-FFF2-40B4-BE49-F238E27FC236}">
                <a16:creationId xmlns:a16="http://schemas.microsoft.com/office/drawing/2014/main" id="{DCED8CAE-DE73-6569-1377-AD19A358D225}"/>
              </a:ext>
            </a:extLst>
          </p:cNvPr>
          <p:cNvSpPr>
            <a:spLocks noGrp="1"/>
          </p:cNvSpPr>
          <p:nvPr>
            <p:ph type="sldNum" sz="quarter" idx="18"/>
          </p:nvPr>
        </p:nvSpPr>
        <p:spPr/>
        <p:txBody>
          <a:bodyPr/>
          <a:lstStyle>
            <a:lvl1pPr>
              <a:defRPr>
                <a:solidFill>
                  <a:schemeClr val="bg1">
                    <a:lumMod val="95000"/>
                  </a:schemeClr>
                </a:solidFill>
              </a:defRPr>
            </a:lvl1pPr>
          </a:lstStyle>
          <a:p>
            <a:fld id="{88FD77AA-4D9D-4481-88A5-465F71CE0DE3}" type="slidenum">
              <a:rPr lang="en-US" smtClean="0"/>
              <a:pPr/>
              <a:t>‹#›</a:t>
            </a:fld>
            <a:endParaRPr lang="en-US"/>
          </a:p>
        </p:txBody>
      </p:sp>
      <p:pic>
        <p:nvPicPr>
          <p:cNvPr id="4" name="Graphic 3">
            <a:extLst>
              <a:ext uri="{FF2B5EF4-FFF2-40B4-BE49-F238E27FC236}">
                <a16:creationId xmlns:a16="http://schemas.microsoft.com/office/drawing/2014/main" id="{AFFCC5CE-C725-B224-1311-C1D530ADD187}"/>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8128000" y="-1"/>
            <a:ext cx="4063999" cy="6858001"/>
          </a:xfrm>
          <a:prstGeom prst="rect">
            <a:avLst/>
          </a:prstGeom>
        </p:spPr>
      </p:pic>
      <p:pic>
        <p:nvPicPr>
          <p:cNvPr id="5" name="Graphic 4" descr="Siteimprove logo">
            <a:extLst>
              <a:ext uri="{FF2B5EF4-FFF2-40B4-BE49-F238E27FC236}">
                <a16:creationId xmlns:a16="http://schemas.microsoft.com/office/drawing/2014/main" id="{462F280A-7F7C-5AD2-FD48-409CAF01F6A2}"/>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09354" y="6486509"/>
            <a:ext cx="893972" cy="220319"/>
          </a:xfrm>
          <a:prstGeom prst="rect">
            <a:avLst/>
          </a:prstGeom>
        </p:spPr>
      </p:pic>
      <p:sp>
        <p:nvSpPr>
          <p:cNvPr id="9" name="TextBox 8">
            <a:extLst>
              <a:ext uri="{FF2B5EF4-FFF2-40B4-BE49-F238E27FC236}">
                <a16:creationId xmlns:a16="http://schemas.microsoft.com/office/drawing/2014/main" id="{966B4E09-F8C8-080C-2887-77FF04FEC27C}"/>
              </a:ext>
            </a:extLst>
          </p:cNvPr>
          <p:cNvSpPr txBox="1"/>
          <p:nvPr userDrawn="1"/>
        </p:nvSpPr>
        <p:spPr>
          <a:xfrm>
            <a:off x="4782708" y="6487834"/>
            <a:ext cx="2689034" cy="215444"/>
          </a:xfrm>
          <a:prstGeom prst="rect">
            <a:avLst/>
          </a:prstGeom>
          <a:noFill/>
        </p:spPr>
        <p:txBody>
          <a:bodyPr wrap="square" rtlCol="0">
            <a:spAutoFit/>
          </a:bodyPr>
          <a:lstStyle/>
          <a:p>
            <a:pPr algn="ctr"/>
            <a:r>
              <a:rPr lang="en-US" sz="800">
                <a:solidFill>
                  <a:schemeClr val="tx1">
                    <a:lumMod val="50000"/>
                    <a:lumOff val="50000"/>
                  </a:schemeClr>
                </a:solidFill>
              </a:rPr>
              <a:t>© Siteimprove Confidential. All rights reserved.</a:t>
            </a:r>
            <a:endParaRPr lang="en-US" sz="700" spc="20" baseline="0">
              <a:solidFill>
                <a:schemeClr val="tx1">
                  <a:lumMod val="50000"/>
                  <a:lumOff val="50000"/>
                </a:schemeClr>
              </a:solidFill>
              <a:latin typeface="+mn-lt"/>
            </a:endParaRPr>
          </a:p>
        </p:txBody>
      </p:sp>
      <p:sp>
        <p:nvSpPr>
          <p:cNvPr id="14" name="Slide Number Placeholder 10">
            <a:extLst>
              <a:ext uri="{FF2B5EF4-FFF2-40B4-BE49-F238E27FC236}">
                <a16:creationId xmlns:a16="http://schemas.microsoft.com/office/drawing/2014/main" id="{3A75A264-F20C-01FF-26DB-57884C81037D}"/>
              </a:ext>
            </a:extLst>
          </p:cNvPr>
          <p:cNvSpPr txBox="1">
            <a:spLocks/>
          </p:cNvSpPr>
          <p:nvPr userDrawn="1"/>
        </p:nvSpPr>
        <p:spPr>
          <a:xfrm>
            <a:off x="9293771" y="6408527"/>
            <a:ext cx="2743200" cy="365125"/>
          </a:xfrm>
          <a:prstGeom prst="rect">
            <a:avLst/>
          </a:prstGeom>
        </p:spPr>
        <p:txBody>
          <a:bodyPr vert="horz" lIns="91440" tIns="45720" rIns="91440" bIns="45720" rtlCol="0" anchor="ctr"/>
          <a:lstStyle>
            <a:defPPr>
              <a:defRPr lang="en-DK"/>
            </a:defPPr>
            <a:lvl1pPr marL="0" algn="r" defTabSz="914400" rtl="0" eaLnBrk="1" latinLnBrk="0" hangingPunct="1">
              <a:defRPr lang="en-US" sz="800" kern="1200" smtClean="0">
                <a:solidFill>
                  <a:schemeClr val="tx1">
                    <a:lumMod val="50000"/>
                    <a:lumOff val="5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8FD77AA-4D9D-4481-88A5-465F71CE0DE3}" type="slidenum">
              <a:rPr lang="en-US" smtClean="0"/>
              <a:pPr/>
              <a:t>‹#›</a:t>
            </a:fld>
            <a:endParaRPr lang="en-US"/>
          </a:p>
        </p:txBody>
      </p:sp>
    </p:spTree>
    <p:extLst>
      <p:ext uri="{BB962C8B-B14F-4D97-AF65-F5344CB8AC3E}">
        <p14:creationId xmlns:p14="http://schemas.microsoft.com/office/powerpoint/2010/main" val="429577650"/>
      </p:ext>
    </p:extLst>
  </p:cSld>
  <p:clrMapOvr>
    <a:masterClrMapping/>
  </p:clrMapOvr>
  <p:extLst>
    <p:ext uri="{DCECCB84-F9BA-43D5-87BE-67443E8EF086}">
      <p15:sldGuideLst xmlns:p15="http://schemas.microsoft.com/office/powerpoint/2012/main">
        <p15:guide id="9" orient="horz" pos="2160" userDrawn="1">
          <p15:clr>
            <a:srgbClr val="FBAE40"/>
          </p15:clr>
        </p15:guide>
        <p15:guide id="10" pos="3840" userDrawn="1">
          <p15:clr>
            <a:srgbClr val="FBAE40"/>
          </p15:clr>
        </p15:guide>
        <p15:guide id="11" pos="240" userDrawn="1">
          <p15:clr>
            <a:srgbClr val="FBAE40"/>
          </p15:clr>
        </p15:guide>
        <p15:guide id="12" pos="7440" userDrawn="1">
          <p15:clr>
            <a:srgbClr val="FBAE40"/>
          </p15:clr>
        </p15:guide>
        <p15:guide id="13" orient="horz" pos="144" userDrawn="1">
          <p15:clr>
            <a:srgbClr val="FBAE40"/>
          </p15:clr>
        </p15:guide>
        <p15:guide id="14" orient="horz" pos="4176" userDrawn="1">
          <p15:clr>
            <a:srgbClr val="FBAE40"/>
          </p15:clr>
        </p15:guide>
        <p15:guide id="15" orient="horz" pos="432" userDrawn="1">
          <p15:clr>
            <a:srgbClr val="FBAE40"/>
          </p15:clr>
        </p15:guide>
        <p15:guide id="16" orient="horz" pos="3888" userDrawn="1">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1-column">
    <p:spTree>
      <p:nvGrpSpPr>
        <p:cNvPr id="1" name=""/>
        <p:cNvGrpSpPr/>
        <p:nvPr/>
      </p:nvGrpSpPr>
      <p:grpSpPr>
        <a:xfrm>
          <a:off x="0" y="0"/>
          <a:ext cx="0" cy="0"/>
          <a:chOff x="0" y="0"/>
          <a:chExt cx="0" cy="0"/>
        </a:xfrm>
      </p:grpSpPr>
      <p:sp>
        <p:nvSpPr>
          <p:cNvPr id="12" name="Text Placeholder 11">
            <a:extLst>
              <a:ext uri="{FF2B5EF4-FFF2-40B4-BE49-F238E27FC236}">
                <a16:creationId xmlns:a16="http://schemas.microsoft.com/office/drawing/2014/main" id="{DC3062BD-CD5B-0136-46F3-F90F5D3EE2AD}"/>
              </a:ext>
            </a:extLst>
          </p:cNvPr>
          <p:cNvSpPr>
            <a:spLocks noGrp="1"/>
          </p:cNvSpPr>
          <p:nvPr>
            <p:ph type="body" sz="quarter" idx="13"/>
          </p:nvPr>
        </p:nvSpPr>
        <p:spPr>
          <a:xfrm>
            <a:off x="268079" y="1928535"/>
            <a:ext cx="7639403" cy="4243666"/>
          </a:xfrm>
          <a:prstGeom prst="rect">
            <a:avLst/>
          </a:prstGeom>
        </p:spPr>
        <p:txBody>
          <a:bodyPr anchor="t">
            <a:normAutofit/>
          </a:bodyPr>
          <a:lstStyle>
            <a:lvl1pPr marL="0" indent="0">
              <a:buNone/>
              <a:defRPr sz="1800"/>
            </a:lvl1pPr>
            <a:lvl2pPr>
              <a:defRPr sz="1800"/>
            </a:lvl2pPr>
            <a:lvl3pPr marL="1143000" indent="-228600">
              <a:buFont typeface="Courier New" panose="02070309020205020404" pitchFamily="49" charset="0"/>
              <a:buChar char="o"/>
              <a:defRPr sz="1600"/>
            </a:lvl3pPr>
            <a:lvl4pPr marL="1600200" indent="-228600">
              <a:buFont typeface="Wingdings" pitchFamily="2" charset="2"/>
              <a:buChar char="§"/>
              <a:defRPr sz="1400"/>
            </a:lvl4pPr>
            <a:lvl5pPr marL="2057400" indent="-228600">
              <a:buFont typeface="Wingdings" pitchFamily="2" charset="2"/>
              <a:buChar char="Ø"/>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itle 1">
            <a:extLst>
              <a:ext uri="{FF2B5EF4-FFF2-40B4-BE49-F238E27FC236}">
                <a16:creationId xmlns:a16="http://schemas.microsoft.com/office/drawing/2014/main" id="{50A86F2A-17CE-E846-297A-C74622FEC9F7}"/>
              </a:ext>
            </a:extLst>
          </p:cNvPr>
          <p:cNvSpPr>
            <a:spLocks noGrp="1"/>
          </p:cNvSpPr>
          <p:nvPr>
            <p:ph type="ctrTitle"/>
          </p:nvPr>
        </p:nvSpPr>
        <p:spPr>
          <a:xfrm>
            <a:off x="268079" y="523928"/>
            <a:ext cx="11635300" cy="434539"/>
          </a:xfrm>
          <a:prstGeom prst="rect">
            <a:avLst/>
          </a:prstGeom>
        </p:spPr>
        <p:txBody>
          <a:bodyPr anchor="t">
            <a:noAutofit/>
          </a:bodyPr>
          <a:lstStyle>
            <a:lvl1pPr algn="l">
              <a:lnSpc>
                <a:spcPct val="80000"/>
              </a:lnSpc>
              <a:defRPr sz="3000" b="0" kern="100" spc="-50" baseline="0">
                <a:latin typeface="Aptos SemiBold" panose="020B0004020202020204" pitchFamily="34" charset="0"/>
              </a:defRPr>
            </a:lvl1pPr>
          </a:lstStyle>
          <a:p>
            <a:r>
              <a:rPr lang="en-US"/>
              <a:t>Click to edit Master title style</a:t>
            </a:r>
          </a:p>
        </p:txBody>
      </p:sp>
      <p:sp>
        <p:nvSpPr>
          <p:cNvPr id="3" name="Text Placeholder 11">
            <a:extLst>
              <a:ext uri="{FF2B5EF4-FFF2-40B4-BE49-F238E27FC236}">
                <a16:creationId xmlns:a16="http://schemas.microsoft.com/office/drawing/2014/main" id="{BB0AE044-BDF1-6458-F335-14FD9D338314}"/>
              </a:ext>
            </a:extLst>
          </p:cNvPr>
          <p:cNvSpPr>
            <a:spLocks noGrp="1"/>
          </p:cNvSpPr>
          <p:nvPr>
            <p:ph type="body" sz="quarter" idx="16"/>
          </p:nvPr>
        </p:nvSpPr>
        <p:spPr>
          <a:xfrm>
            <a:off x="268079" y="1538064"/>
            <a:ext cx="7639403" cy="342898"/>
          </a:xfrm>
          <a:prstGeom prst="rect">
            <a:avLst/>
          </a:prstGeom>
        </p:spPr>
        <p:txBody>
          <a:bodyPr anchor="t">
            <a:noAutofit/>
          </a:bodyPr>
          <a:lstStyle>
            <a:lvl1pPr marL="0" indent="0">
              <a:buNone/>
              <a:defRPr sz="1800" b="1"/>
            </a:lvl1pPr>
          </a:lstStyle>
          <a:p>
            <a:pPr lvl="0"/>
            <a:r>
              <a:rPr lang="en-US"/>
              <a:t>Click to edit Master text styles</a:t>
            </a:r>
          </a:p>
        </p:txBody>
      </p:sp>
      <p:pic>
        <p:nvPicPr>
          <p:cNvPr id="6" name="Graphic 5" descr="Siteimprove logo">
            <a:extLst>
              <a:ext uri="{FF2B5EF4-FFF2-40B4-BE49-F238E27FC236}">
                <a16:creationId xmlns:a16="http://schemas.microsoft.com/office/drawing/2014/main" id="{52AE2F96-5C33-AAEC-F553-648E83B2CBD7}"/>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309354" y="6486509"/>
            <a:ext cx="893972" cy="220319"/>
          </a:xfrm>
          <a:prstGeom prst="rect">
            <a:avLst/>
          </a:prstGeom>
        </p:spPr>
      </p:pic>
      <p:sp>
        <p:nvSpPr>
          <p:cNvPr id="10" name="TextBox 9">
            <a:extLst>
              <a:ext uri="{FF2B5EF4-FFF2-40B4-BE49-F238E27FC236}">
                <a16:creationId xmlns:a16="http://schemas.microsoft.com/office/drawing/2014/main" id="{A538707A-E56E-1F14-D0D4-6E08A15EE7EB}"/>
              </a:ext>
            </a:extLst>
          </p:cNvPr>
          <p:cNvSpPr txBox="1"/>
          <p:nvPr/>
        </p:nvSpPr>
        <p:spPr>
          <a:xfrm>
            <a:off x="4782708" y="6487834"/>
            <a:ext cx="2689034" cy="215444"/>
          </a:xfrm>
          <a:prstGeom prst="rect">
            <a:avLst/>
          </a:prstGeom>
          <a:noFill/>
        </p:spPr>
        <p:txBody>
          <a:bodyPr wrap="square" rtlCol="0">
            <a:spAutoFit/>
          </a:bodyPr>
          <a:lstStyle/>
          <a:p>
            <a:pPr algn="ctr"/>
            <a:r>
              <a:rPr lang="en-US" sz="800">
                <a:solidFill>
                  <a:schemeClr val="tx1">
                    <a:lumMod val="50000"/>
                    <a:lumOff val="50000"/>
                  </a:schemeClr>
                </a:solidFill>
              </a:rPr>
              <a:t>© Siteimprove Confidential. All rights reserved.</a:t>
            </a:r>
            <a:endParaRPr lang="en-US" sz="700" spc="20" baseline="0">
              <a:solidFill>
                <a:schemeClr val="tx1">
                  <a:lumMod val="50000"/>
                  <a:lumOff val="50000"/>
                </a:schemeClr>
              </a:solidFill>
              <a:latin typeface="+mn-lt"/>
            </a:endParaRPr>
          </a:p>
        </p:txBody>
      </p:sp>
      <p:sp>
        <p:nvSpPr>
          <p:cNvPr id="11" name="Slide Number Placeholder 10">
            <a:extLst>
              <a:ext uri="{FF2B5EF4-FFF2-40B4-BE49-F238E27FC236}">
                <a16:creationId xmlns:a16="http://schemas.microsoft.com/office/drawing/2014/main" id="{DCED8CAE-DE73-6569-1377-AD19A358D225}"/>
              </a:ext>
            </a:extLst>
          </p:cNvPr>
          <p:cNvSpPr>
            <a:spLocks noGrp="1"/>
          </p:cNvSpPr>
          <p:nvPr>
            <p:ph type="sldNum" sz="quarter" idx="18"/>
          </p:nvPr>
        </p:nvSpPr>
        <p:spPr/>
        <p:txBody>
          <a:bodyPr/>
          <a:lstStyle/>
          <a:p>
            <a:fld id="{88FD77AA-4D9D-4481-88A5-465F71CE0DE3}" type="slidenum">
              <a:rPr lang="en-US" smtClean="0"/>
              <a:pPr/>
              <a:t>‹#›</a:t>
            </a:fld>
            <a:endParaRPr lang="en-US"/>
          </a:p>
        </p:txBody>
      </p:sp>
      <p:pic>
        <p:nvPicPr>
          <p:cNvPr id="2" name="Graphic 1">
            <a:extLst>
              <a:ext uri="{FF2B5EF4-FFF2-40B4-BE49-F238E27FC236}">
                <a16:creationId xmlns:a16="http://schemas.microsoft.com/office/drawing/2014/main" id="{73175F5B-11E8-55DC-5ACA-8C6AEDDB0524}"/>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0" y="-1"/>
            <a:ext cx="12192000" cy="228601"/>
          </a:xfrm>
          <a:prstGeom prst="rect">
            <a:avLst/>
          </a:prstGeom>
        </p:spPr>
      </p:pic>
    </p:spTree>
    <p:extLst>
      <p:ext uri="{BB962C8B-B14F-4D97-AF65-F5344CB8AC3E}">
        <p14:creationId xmlns:p14="http://schemas.microsoft.com/office/powerpoint/2010/main" val="3744089820"/>
      </p:ext>
    </p:extLst>
  </p:cSld>
  <p:clrMapOvr>
    <a:masterClrMapping/>
  </p:clrMapOvr>
  <p:hf hdr="0" ftr="0" dt="0"/>
  <p:extLst>
    <p:ext uri="{DCECCB84-F9BA-43D5-87BE-67443E8EF086}">
      <p15:sldGuideLst xmlns:p15="http://schemas.microsoft.com/office/powerpoint/2012/main">
        <p15:guide id="1" orient="horz" pos="2160">
          <p15:clr>
            <a:srgbClr val="FBAE40"/>
          </p15:clr>
        </p15:guide>
        <p15:guide id="2" pos="3840">
          <p15:clr>
            <a:srgbClr val="FBAE40"/>
          </p15:clr>
        </p15:guide>
        <p15:guide id="3" pos="240">
          <p15:clr>
            <a:srgbClr val="FBAE40"/>
          </p15:clr>
        </p15:guide>
        <p15:guide id="4" pos="7440">
          <p15:clr>
            <a:srgbClr val="FBAE40"/>
          </p15:clr>
        </p15:guide>
        <p15:guide id="5" orient="horz" pos="144">
          <p15:clr>
            <a:srgbClr val="FBAE40"/>
          </p15:clr>
        </p15:guide>
        <p15:guide id="6" orient="horz" pos="4176">
          <p15:clr>
            <a:srgbClr val="FBAE40"/>
          </p15:clr>
        </p15:guide>
        <p15:guide id="7" orient="horz" pos="432">
          <p15:clr>
            <a:srgbClr val="FBAE40"/>
          </p15:clr>
        </p15:guide>
        <p15:guide id="8" orient="horz" pos="3888">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2-column">
    <p:spTree>
      <p:nvGrpSpPr>
        <p:cNvPr id="1" name=""/>
        <p:cNvGrpSpPr/>
        <p:nvPr/>
      </p:nvGrpSpPr>
      <p:grpSpPr>
        <a:xfrm>
          <a:off x="0" y="0"/>
          <a:ext cx="0" cy="0"/>
          <a:chOff x="0" y="0"/>
          <a:chExt cx="0" cy="0"/>
        </a:xfrm>
      </p:grpSpPr>
      <p:sp>
        <p:nvSpPr>
          <p:cNvPr id="12" name="Text Placeholder 11">
            <a:extLst>
              <a:ext uri="{FF2B5EF4-FFF2-40B4-BE49-F238E27FC236}">
                <a16:creationId xmlns:a16="http://schemas.microsoft.com/office/drawing/2014/main" id="{DC3062BD-CD5B-0136-46F3-F90F5D3EE2AD}"/>
              </a:ext>
            </a:extLst>
          </p:cNvPr>
          <p:cNvSpPr>
            <a:spLocks noGrp="1"/>
          </p:cNvSpPr>
          <p:nvPr>
            <p:ph type="body" sz="quarter" idx="13"/>
          </p:nvPr>
        </p:nvSpPr>
        <p:spPr>
          <a:xfrm>
            <a:off x="268079" y="1928535"/>
            <a:ext cx="5413872" cy="4243666"/>
          </a:xfrm>
          <a:prstGeom prst="rect">
            <a:avLst/>
          </a:prstGeom>
        </p:spPr>
        <p:txBody>
          <a:bodyPr anchor="t">
            <a:normAutofit/>
          </a:bodyPr>
          <a:lstStyle>
            <a:lvl1pPr marL="0" indent="0">
              <a:buNone/>
              <a:defRPr sz="1800"/>
            </a:lvl1pPr>
            <a:lvl2pPr>
              <a:defRPr sz="1600"/>
            </a:lvl2pPr>
            <a:lvl3pPr marL="1143000" indent="-228600">
              <a:buFont typeface="Courier New" panose="02070309020205020404" pitchFamily="49" charset="0"/>
              <a:buChar char="o"/>
              <a:defRPr sz="1400"/>
            </a:lvl3pPr>
            <a:lvl4pPr marL="1600200" indent="-228600">
              <a:buFont typeface="Wingdings" pitchFamily="2" charset="2"/>
              <a:buChar char="§"/>
              <a:defRPr sz="1200"/>
            </a:lvl4pPr>
            <a:lvl5pPr marL="2057400" indent="-228600">
              <a:buFont typeface="Wingdings" pitchFamily="2" charset="2"/>
              <a:buChar char="Ø"/>
              <a:defRPr sz="10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itle 1">
            <a:extLst>
              <a:ext uri="{FF2B5EF4-FFF2-40B4-BE49-F238E27FC236}">
                <a16:creationId xmlns:a16="http://schemas.microsoft.com/office/drawing/2014/main" id="{50A86F2A-17CE-E846-297A-C74622FEC9F7}"/>
              </a:ext>
            </a:extLst>
          </p:cNvPr>
          <p:cNvSpPr>
            <a:spLocks noGrp="1"/>
          </p:cNvSpPr>
          <p:nvPr>
            <p:ph type="ctrTitle"/>
          </p:nvPr>
        </p:nvSpPr>
        <p:spPr>
          <a:xfrm>
            <a:off x="268079" y="523928"/>
            <a:ext cx="11635300" cy="434539"/>
          </a:xfrm>
          <a:prstGeom prst="rect">
            <a:avLst/>
          </a:prstGeom>
        </p:spPr>
        <p:txBody>
          <a:bodyPr anchor="t">
            <a:noAutofit/>
          </a:bodyPr>
          <a:lstStyle>
            <a:lvl1pPr algn="l">
              <a:lnSpc>
                <a:spcPct val="80000"/>
              </a:lnSpc>
              <a:defRPr sz="3000" b="0" kern="100" spc="-50" baseline="0">
                <a:latin typeface="Aptos SemiBold" panose="020B0004020202020204" pitchFamily="34" charset="0"/>
              </a:defRPr>
            </a:lvl1pPr>
          </a:lstStyle>
          <a:p>
            <a:r>
              <a:rPr lang="en-US"/>
              <a:t>Click to edit Master title style</a:t>
            </a:r>
          </a:p>
        </p:txBody>
      </p:sp>
      <p:sp>
        <p:nvSpPr>
          <p:cNvPr id="3" name="Text Placeholder 11">
            <a:extLst>
              <a:ext uri="{FF2B5EF4-FFF2-40B4-BE49-F238E27FC236}">
                <a16:creationId xmlns:a16="http://schemas.microsoft.com/office/drawing/2014/main" id="{BB0AE044-BDF1-6458-F335-14FD9D338314}"/>
              </a:ext>
            </a:extLst>
          </p:cNvPr>
          <p:cNvSpPr>
            <a:spLocks noGrp="1"/>
          </p:cNvSpPr>
          <p:nvPr>
            <p:ph type="body" sz="quarter" idx="16"/>
          </p:nvPr>
        </p:nvSpPr>
        <p:spPr>
          <a:xfrm>
            <a:off x="268079" y="1538064"/>
            <a:ext cx="5413872" cy="342898"/>
          </a:xfrm>
          <a:prstGeom prst="rect">
            <a:avLst/>
          </a:prstGeom>
        </p:spPr>
        <p:txBody>
          <a:bodyPr anchor="t">
            <a:noAutofit/>
          </a:bodyPr>
          <a:lstStyle>
            <a:lvl1pPr marL="0" indent="0">
              <a:buNone/>
              <a:defRPr sz="1800" b="1"/>
            </a:lvl1pPr>
          </a:lstStyle>
          <a:p>
            <a:pPr lvl="0"/>
            <a:r>
              <a:rPr lang="en-US"/>
              <a:t>Click to edit Master text styles</a:t>
            </a:r>
          </a:p>
        </p:txBody>
      </p:sp>
      <p:sp>
        <p:nvSpPr>
          <p:cNvPr id="4" name="Text Placeholder 11">
            <a:extLst>
              <a:ext uri="{FF2B5EF4-FFF2-40B4-BE49-F238E27FC236}">
                <a16:creationId xmlns:a16="http://schemas.microsoft.com/office/drawing/2014/main" id="{7447823F-6807-BF23-92C1-8D813775744C}"/>
              </a:ext>
            </a:extLst>
          </p:cNvPr>
          <p:cNvSpPr>
            <a:spLocks noGrp="1"/>
          </p:cNvSpPr>
          <p:nvPr>
            <p:ph type="body" sz="quarter" idx="17"/>
          </p:nvPr>
        </p:nvSpPr>
        <p:spPr>
          <a:xfrm>
            <a:off x="5999603" y="1538064"/>
            <a:ext cx="5413872" cy="342898"/>
          </a:xfrm>
          <a:prstGeom prst="rect">
            <a:avLst/>
          </a:prstGeom>
        </p:spPr>
        <p:txBody>
          <a:bodyPr anchor="t">
            <a:noAutofit/>
          </a:bodyPr>
          <a:lstStyle>
            <a:lvl1pPr marL="0" indent="0">
              <a:buNone/>
              <a:defRPr sz="1800" b="1"/>
            </a:lvl1pPr>
          </a:lstStyle>
          <a:p>
            <a:pPr lvl="0"/>
            <a:r>
              <a:rPr lang="en-US"/>
              <a:t>Click to edit Master text styles</a:t>
            </a:r>
          </a:p>
        </p:txBody>
      </p:sp>
      <p:pic>
        <p:nvPicPr>
          <p:cNvPr id="6" name="Graphic 5" descr="Siteimprove logo">
            <a:extLst>
              <a:ext uri="{FF2B5EF4-FFF2-40B4-BE49-F238E27FC236}">
                <a16:creationId xmlns:a16="http://schemas.microsoft.com/office/drawing/2014/main" id="{52AE2F96-5C33-AAEC-F553-648E83B2CBD7}"/>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309354" y="6486509"/>
            <a:ext cx="893972" cy="220319"/>
          </a:xfrm>
          <a:prstGeom prst="rect">
            <a:avLst/>
          </a:prstGeom>
        </p:spPr>
      </p:pic>
      <p:sp>
        <p:nvSpPr>
          <p:cNvPr id="10" name="TextBox 9">
            <a:extLst>
              <a:ext uri="{FF2B5EF4-FFF2-40B4-BE49-F238E27FC236}">
                <a16:creationId xmlns:a16="http://schemas.microsoft.com/office/drawing/2014/main" id="{A538707A-E56E-1F14-D0D4-6E08A15EE7EB}"/>
              </a:ext>
            </a:extLst>
          </p:cNvPr>
          <p:cNvSpPr txBox="1"/>
          <p:nvPr/>
        </p:nvSpPr>
        <p:spPr>
          <a:xfrm>
            <a:off x="4782708" y="6487834"/>
            <a:ext cx="2689034" cy="215444"/>
          </a:xfrm>
          <a:prstGeom prst="rect">
            <a:avLst/>
          </a:prstGeom>
          <a:noFill/>
        </p:spPr>
        <p:txBody>
          <a:bodyPr wrap="square" rtlCol="0">
            <a:spAutoFit/>
          </a:bodyPr>
          <a:lstStyle/>
          <a:p>
            <a:pPr algn="ctr"/>
            <a:r>
              <a:rPr lang="en-US" sz="800">
                <a:solidFill>
                  <a:schemeClr val="tx1">
                    <a:lumMod val="50000"/>
                    <a:lumOff val="50000"/>
                  </a:schemeClr>
                </a:solidFill>
              </a:rPr>
              <a:t>© Siteimprove Confidential. All rights reserved.</a:t>
            </a:r>
            <a:endParaRPr lang="en-US" sz="700" spc="20" baseline="0">
              <a:solidFill>
                <a:schemeClr val="tx1">
                  <a:lumMod val="50000"/>
                  <a:lumOff val="50000"/>
                </a:schemeClr>
              </a:solidFill>
              <a:latin typeface="+mn-lt"/>
            </a:endParaRPr>
          </a:p>
        </p:txBody>
      </p:sp>
      <p:sp>
        <p:nvSpPr>
          <p:cNvPr id="11" name="Slide Number Placeholder 10">
            <a:extLst>
              <a:ext uri="{FF2B5EF4-FFF2-40B4-BE49-F238E27FC236}">
                <a16:creationId xmlns:a16="http://schemas.microsoft.com/office/drawing/2014/main" id="{DCED8CAE-DE73-6569-1377-AD19A358D225}"/>
              </a:ext>
            </a:extLst>
          </p:cNvPr>
          <p:cNvSpPr>
            <a:spLocks noGrp="1"/>
          </p:cNvSpPr>
          <p:nvPr>
            <p:ph type="sldNum" sz="quarter" idx="18"/>
          </p:nvPr>
        </p:nvSpPr>
        <p:spPr/>
        <p:txBody>
          <a:bodyPr/>
          <a:lstStyle/>
          <a:p>
            <a:fld id="{88FD77AA-4D9D-4481-88A5-465F71CE0DE3}" type="slidenum">
              <a:rPr lang="en-US" smtClean="0"/>
              <a:pPr/>
              <a:t>‹#›</a:t>
            </a:fld>
            <a:endParaRPr lang="en-US"/>
          </a:p>
        </p:txBody>
      </p:sp>
      <p:pic>
        <p:nvPicPr>
          <p:cNvPr id="5" name="Graphic 4">
            <a:extLst>
              <a:ext uri="{FF2B5EF4-FFF2-40B4-BE49-F238E27FC236}">
                <a16:creationId xmlns:a16="http://schemas.microsoft.com/office/drawing/2014/main" id="{E642963F-FA40-6B01-A968-44E674084C8C}"/>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0" y="-1"/>
            <a:ext cx="12192000" cy="228601"/>
          </a:xfrm>
          <a:prstGeom prst="rect">
            <a:avLst/>
          </a:prstGeom>
        </p:spPr>
      </p:pic>
      <p:sp>
        <p:nvSpPr>
          <p:cNvPr id="9" name="Text Placeholder 11">
            <a:extLst>
              <a:ext uri="{FF2B5EF4-FFF2-40B4-BE49-F238E27FC236}">
                <a16:creationId xmlns:a16="http://schemas.microsoft.com/office/drawing/2014/main" id="{1E51CA6A-5FDE-7CB7-C66B-154F74D0958F}"/>
              </a:ext>
            </a:extLst>
          </p:cNvPr>
          <p:cNvSpPr>
            <a:spLocks noGrp="1"/>
          </p:cNvSpPr>
          <p:nvPr>
            <p:ph type="body" sz="quarter" idx="19"/>
          </p:nvPr>
        </p:nvSpPr>
        <p:spPr>
          <a:xfrm>
            <a:off x="5999603" y="1928535"/>
            <a:ext cx="5413872" cy="4243666"/>
          </a:xfrm>
          <a:prstGeom prst="rect">
            <a:avLst/>
          </a:prstGeom>
        </p:spPr>
        <p:txBody>
          <a:bodyPr anchor="t">
            <a:normAutofit/>
          </a:bodyPr>
          <a:lstStyle>
            <a:lvl1pPr marL="0" indent="0">
              <a:buNone/>
              <a:defRPr sz="1800"/>
            </a:lvl1pPr>
            <a:lvl2pPr>
              <a:defRPr sz="1600"/>
            </a:lvl2pPr>
            <a:lvl3pPr marL="1143000" indent="-228600">
              <a:buFont typeface="Courier New" panose="02070309020205020404" pitchFamily="49" charset="0"/>
              <a:buChar char="o"/>
              <a:defRPr sz="1400"/>
            </a:lvl3pPr>
            <a:lvl4pPr marL="1600200" indent="-228600">
              <a:buFont typeface="Wingdings" pitchFamily="2" charset="2"/>
              <a:buChar char="§"/>
              <a:defRPr sz="1200"/>
            </a:lvl4pPr>
            <a:lvl5pPr marL="2057400" indent="-228600">
              <a:buFont typeface="Wingdings" pitchFamily="2" charset="2"/>
              <a:buChar char="Ø"/>
              <a:defRPr sz="10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4198993536"/>
      </p:ext>
    </p:extLst>
  </p:cSld>
  <p:clrMapOvr>
    <a:masterClrMapping/>
  </p:clrMapOvr>
  <p:hf hdr="0" ftr="0" dt="0"/>
  <p:extLst>
    <p:ext uri="{DCECCB84-F9BA-43D5-87BE-67443E8EF086}">
      <p15:sldGuideLst xmlns:p15="http://schemas.microsoft.com/office/powerpoint/2012/main">
        <p15:guide id="1" orient="horz" pos="2160">
          <p15:clr>
            <a:srgbClr val="FBAE40"/>
          </p15:clr>
        </p15:guide>
        <p15:guide id="2" pos="3840">
          <p15:clr>
            <a:srgbClr val="FBAE40"/>
          </p15:clr>
        </p15:guide>
        <p15:guide id="3" pos="240">
          <p15:clr>
            <a:srgbClr val="FBAE40"/>
          </p15:clr>
        </p15:guide>
        <p15:guide id="4" pos="7440">
          <p15:clr>
            <a:srgbClr val="FBAE40"/>
          </p15:clr>
        </p15:guide>
        <p15:guide id="5" orient="horz" pos="144">
          <p15:clr>
            <a:srgbClr val="FBAE40"/>
          </p15:clr>
        </p15:guide>
        <p15:guide id="6" orient="horz" pos="4176">
          <p15:clr>
            <a:srgbClr val="FBAE40"/>
          </p15:clr>
        </p15:guide>
        <p15:guide id="7" orient="horz" pos="432">
          <p15:clr>
            <a:srgbClr val="FBAE40"/>
          </p15:clr>
        </p15:guide>
        <p15:guide id="8" orient="horz" pos="3888">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3-column">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50A86F2A-17CE-E846-297A-C74622FEC9F7}"/>
              </a:ext>
            </a:extLst>
          </p:cNvPr>
          <p:cNvSpPr>
            <a:spLocks noGrp="1"/>
          </p:cNvSpPr>
          <p:nvPr>
            <p:ph type="ctrTitle"/>
          </p:nvPr>
        </p:nvSpPr>
        <p:spPr>
          <a:xfrm>
            <a:off x="268079" y="523928"/>
            <a:ext cx="11635300" cy="434539"/>
          </a:xfrm>
          <a:prstGeom prst="rect">
            <a:avLst/>
          </a:prstGeom>
        </p:spPr>
        <p:txBody>
          <a:bodyPr anchor="t">
            <a:noAutofit/>
          </a:bodyPr>
          <a:lstStyle>
            <a:lvl1pPr algn="l">
              <a:lnSpc>
                <a:spcPct val="80000"/>
              </a:lnSpc>
              <a:defRPr sz="3000" b="0" kern="100" spc="-50" baseline="0">
                <a:latin typeface="Aptos SemiBold" panose="020B0004020202020204" pitchFamily="34" charset="0"/>
              </a:defRPr>
            </a:lvl1pPr>
          </a:lstStyle>
          <a:p>
            <a:r>
              <a:rPr lang="en-US"/>
              <a:t>Click to edit Master title style</a:t>
            </a:r>
          </a:p>
        </p:txBody>
      </p:sp>
      <p:sp>
        <p:nvSpPr>
          <p:cNvPr id="3" name="Text Placeholder 11">
            <a:extLst>
              <a:ext uri="{FF2B5EF4-FFF2-40B4-BE49-F238E27FC236}">
                <a16:creationId xmlns:a16="http://schemas.microsoft.com/office/drawing/2014/main" id="{BB0AE044-BDF1-6458-F335-14FD9D338314}"/>
              </a:ext>
            </a:extLst>
          </p:cNvPr>
          <p:cNvSpPr>
            <a:spLocks noGrp="1"/>
          </p:cNvSpPr>
          <p:nvPr>
            <p:ph type="body" sz="quarter" idx="16"/>
          </p:nvPr>
        </p:nvSpPr>
        <p:spPr>
          <a:xfrm>
            <a:off x="268079" y="1538064"/>
            <a:ext cx="3659404" cy="342898"/>
          </a:xfrm>
          <a:prstGeom prst="rect">
            <a:avLst/>
          </a:prstGeom>
        </p:spPr>
        <p:txBody>
          <a:bodyPr anchor="t">
            <a:noAutofit/>
          </a:bodyPr>
          <a:lstStyle>
            <a:lvl1pPr marL="0" indent="0">
              <a:buNone/>
              <a:defRPr sz="1800" b="1"/>
            </a:lvl1pPr>
          </a:lstStyle>
          <a:p>
            <a:pPr lvl="0"/>
            <a:r>
              <a:rPr lang="en-US"/>
              <a:t>Click to edit Master text styles</a:t>
            </a:r>
          </a:p>
        </p:txBody>
      </p:sp>
      <p:sp>
        <p:nvSpPr>
          <p:cNvPr id="4" name="Text Placeholder 11">
            <a:extLst>
              <a:ext uri="{FF2B5EF4-FFF2-40B4-BE49-F238E27FC236}">
                <a16:creationId xmlns:a16="http://schemas.microsoft.com/office/drawing/2014/main" id="{7447823F-6807-BF23-92C1-8D813775744C}"/>
              </a:ext>
            </a:extLst>
          </p:cNvPr>
          <p:cNvSpPr>
            <a:spLocks noGrp="1"/>
          </p:cNvSpPr>
          <p:nvPr>
            <p:ph type="body" sz="quarter" idx="17"/>
          </p:nvPr>
        </p:nvSpPr>
        <p:spPr>
          <a:xfrm>
            <a:off x="4246623" y="1538064"/>
            <a:ext cx="3659404" cy="342898"/>
          </a:xfrm>
          <a:prstGeom prst="rect">
            <a:avLst/>
          </a:prstGeom>
        </p:spPr>
        <p:txBody>
          <a:bodyPr anchor="t">
            <a:noAutofit/>
          </a:bodyPr>
          <a:lstStyle>
            <a:lvl1pPr marL="0" indent="0">
              <a:buNone/>
              <a:defRPr sz="1800" b="1"/>
            </a:lvl1pPr>
          </a:lstStyle>
          <a:p>
            <a:pPr lvl="0"/>
            <a:r>
              <a:rPr lang="en-US"/>
              <a:t>Click to edit Master text styles</a:t>
            </a:r>
          </a:p>
        </p:txBody>
      </p:sp>
      <p:pic>
        <p:nvPicPr>
          <p:cNvPr id="6" name="Graphic 5" descr="Siteimprove logo">
            <a:extLst>
              <a:ext uri="{FF2B5EF4-FFF2-40B4-BE49-F238E27FC236}">
                <a16:creationId xmlns:a16="http://schemas.microsoft.com/office/drawing/2014/main" id="{52AE2F96-5C33-AAEC-F553-648E83B2CBD7}"/>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309354" y="6486509"/>
            <a:ext cx="893972" cy="220319"/>
          </a:xfrm>
          <a:prstGeom prst="rect">
            <a:avLst/>
          </a:prstGeom>
        </p:spPr>
      </p:pic>
      <p:sp>
        <p:nvSpPr>
          <p:cNvPr id="10" name="TextBox 9">
            <a:extLst>
              <a:ext uri="{FF2B5EF4-FFF2-40B4-BE49-F238E27FC236}">
                <a16:creationId xmlns:a16="http://schemas.microsoft.com/office/drawing/2014/main" id="{A538707A-E56E-1F14-D0D4-6E08A15EE7EB}"/>
              </a:ext>
            </a:extLst>
          </p:cNvPr>
          <p:cNvSpPr txBox="1"/>
          <p:nvPr/>
        </p:nvSpPr>
        <p:spPr>
          <a:xfrm>
            <a:off x="4782708" y="6487834"/>
            <a:ext cx="2689034" cy="215444"/>
          </a:xfrm>
          <a:prstGeom prst="rect">
            <a:avLst/>
          </a:prstGeom>
          <a:noFill/>
        </p:spPr>
        <p:txBody>
          <a:bodyPr wrap="square" rtlCol="0">
            <a:spAutoFit/>
          </a:bodyPr>
          <a:lstStyle/>
          <a:p>
            <a:pPr algn="ctr"/>
            <a:r>
              <a:rPr lang="en-US" sz="800">
                <a:solidFill>
                  <a:schemeClr val="tx1">
                    <a:lumMod val="50000"/>
                    <a:lumOff val="50000"/>
                  </a:schemeClr>
                </a:solidFill>
              </a:rPr>
              <a:t>© Siteimprove Confidential. All rights reserved.</a:t>
            </a:r>
            <a:endParaRPr lang="en-US" sz="700" spc="20" baseline="0">
              <a:solidFill>
                <a:schemeClr val="tx1">
                  <a:lumMod val="50000"/>
                  <a:lumOff val="50000"/>
                </a:schemeClr>
              </a:solidFill>
              <a:latin typeface="+mn-lt"/>
            </a:endParaRPr>
          </a:p>
        </p:txBody>
      </p:sp>
      <p:sp>
        <p:nvSpPr>
          <p:cNvPr id="11" name="Slide Number Placeholder 10">
            <a:extLst>
              <a:ext uri="{FF2B5EF4-FFF2-40B4-BE49-F238E27FC236}">
                <a16:creationId xmlns:a16="http://schemas.microsoft.com/office/drawing/2014/main" id="{DCED8CAE-DE73-6569-1377-AD19A358D225}"/>
              </a:ext>
            </a:extLst>
          </p:cNvPr>
          <p:cNvSpPr>
            <a:spLocks noGrp="1"/>
          </p:cNvSpPr>
          <p:nvPr>
            <p:ph type="sldNum" sz="quarter" idx="18"/>
          </p:nvPr>
        </p:nvSpPr>
        <p:spPr/>
        <p:txBody>
          <a:bodyPr/>
          <a:lstStyle/>
          <a:p>
            <a:fld id="{88FD77AA-4D9D-4481-88A5-465F71CE0DE3}" type="slidenum">
              <a:rPr lang="en-US" smtClean="0"/>
              <a:pPr/>
              <a:t>‹#›</a:t>
            </a:fld>
            <a:endParaRPr lang="en-US"/>
          </a:p>
        </p:txBody>
      </p:sp>
      <p:sp>
        <p:nvSpPr>
          <p:cNvPr id="9" name="Text Placeholder 11">
            <a:extLst>
              <a:ext uri="{FF2B5EF4-FFF2-40B4-BE49-F238E27FC236}">
                <a16:creationId xmlns:a16="http://schemas.microsoft.com/office/drawing/2014/main" id="{FF35E793-DF11-D277-AAD1-48D4CB3B09D3}"/>
              </a:ext>
            </a:extLst>
          </p:cNvPr>
          <p:cNvSpPr>
            <a:spLocks noGrp="1"/>
          </p:cNvSpPr>
          <p:nvPr>
            <p:ph type="body" sz="quarter" idx="20"/>
          </p:nvPr>
        </p:nvSpPr>
        <p:spPr>
          <a:xfrm>
            <a:off x="8225167" y="1538064"/>
            <a:ext cx="3659404" cy="342898"/>
          </a:xfrm>
          <a:prstGeom prst="rect">
            <a:avLst/>
          </a:prstGeom>
        </p:spPr>
        <p:txBody>
          <a:bodyPr anchor="t">
            <a:noAutofit/>
          </a:bodyPr>
          <a:lstStyle>
            <a:lvl1pPr marL="0" indent="0">
              <a:buNone/>
              <a:defRPr sz="1800" b="1"/>
            </a:lvl1pPr>
          </a:lstStyle>
          <a:p>
            <a:pPr lvl="0"/>
            <a:r>
              <a:rPr lang="en-US"/>
              <a:t>Click to edit Master text styles</a:t>
            </a:r>
          </a:p>
        </p:txBody>
      </p:sp>
      <p:pic>
        <p:nvPicPr>
          <p:cNvPr id="13" name="Graphic 12">
            <a:extLst>
              <a:ext uri="{FF2B5EF4-FFF2-40B4-BE49-F238E27FC236}">
                <a16:creationId xmlns:a16="http://schemas.microsoft.com/office/drawing/2014/main" id="{8E5FC862-7604-689A-EF72-50199B9F52BD}"/>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0" y="-1"/>
            <a:ext cx="12192000" cy="228601"/>
          </a:xfrm>
          <a:prstGeom prst="rect">
            <a:avLst/>
          </a:prstGeom>
        </p:spPr>
      </p:pic>
      <p:sp>
        <p:nvSpPr>
          <p:cNvPr id="14" name="Text Placeholder 11">
            <a:extLst>
              <a:ext uri="{FF2B5EF4-FFF2-40B4-BE49-F238E27FC236}">
                <a16:creationId xmlns:a16="http://schemas.microsoft.com/office/drawing/2014/main" id="{E51C0455-ED42-F0BA-CF30-F02496A83096}"/>
              </a:ext>
            </a:extLst>
          </p:cNvPr>
          <p:cNvSpPr>
            <a:spLocks noGrp="1"/>
          </p:cNvSpPr>
          <p:nvPr>
            <p:ph type="body" sz="quarter" idx="13"/>
          </p:nvPr>
        </p:nvSpPr>
        <p:spPr>
          <a:xfrm>
            <a:off x="268079" y="1928535"/>
            <a:ext cx="3659404" cy="4243666"/>
          </a:xfrm>
          <a:prstGeom prst="rect">
            <a:avLst/>
          </a:prstGeom>
        </p:spPr>
        <p:txBody>
          <a:bodyPr anchor="t">
            <a:normAutofit/>
          </a:bodyPr>
          <a:lstStyle>
            <a:lvl1pPr marL="0" indent="0">
              <a:buNone/>
              <a:defRPr sz="1800"/>
            </a:lvl1pPr>
            <a:lvl2pPr>
              <a:defRPr sz="1600"/>
            </a:lvl2pPr>
            <a:lvl3pPr marL="1143000" indent="-228600">
              <a:buFont typeface="Courier New" panose="02070309020205020404" pitchFamily="49" charset="0"/>
              <a:buChar char="o"/>
              <a:defRPr sz="1400"/>
            </a:lvl3pPr>
            <a:lvl4pPr marL="1600200" indent="-228600">
              <a:buFont typeface="Wingdings" pitchFamily="2" charset="2"/>
              <a:buChar char="§"/>
              <a:defRPr sz="1200"/>
            </a:lvl4pPr>
            <a:lvl5pPr marL="2057400" indent="-228600">
              <a:buFont typeface="Wingdings" pitchFamily="2" charset="2"/>
              <a:buChar char="Ø"/>
              <a:defRPr sz="10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5" name="Text Placeholder 11">
            <a:extLst>
              <a:ext uri="{FF2B5EF4-FFF2-40B4-BE49-F238E27FC236}">
                <a16:creationId xmlns:a16="http://schemas.microsoft.com/office/drawing/2014/main" id="{7706DA9A-45F7-0F9D-D8CD-C423D01B2275}"/>
              </a:ext>
            </a:extLst>
          </p:cNvPr>
          <p:cNvSpPr>
            <a:spLocks noGrp="1"/>
          </p:cNvSpPr>
          <p:nvPr>
            <p:ph type="body" sz="quarter" idx="21"/>
          </p:nvPr>
        </p:nvSpPr>
        <p:spPr>
          <a:xfrm>
            <a:off x="4246623" y="1928535"/>
            <a:ext cx="3659404" cy="4243666"/>
          </a:xfrm>
          <a:prstGeom prst="rect">
            <a:avLst/>
          </a:prstGeom>
        </p:spPr>
        <p:txBody>
          <a:bodyPr anchor="t">
            <a:normAutofit/>
          </a:bodyPr>
          <a:lstStyle>
            <a:lvl1pPr marL="0" indent="0">
              <a:buNone/>
              <a:defRPr sz="1800"/>
            </a:lvl1pPr>
            <a:lvl2pPr>
              <a:defRPr sz="1600"/>
            </a:lvl2pPr>
            <a:lvl3pPr marL="1143000" indent="-228600">
              <a:buFont typeface="Courier New" panose="02070309020205020404" pitchFamily="49" charset="0"/>
              <a:buChar char="o"/>
              <a:defRPr sz="1400"/>
            </a:lvl3pPr>
            <a:lvl4pPr marL="1600200" indent="-228600">
              <a:buFont typeface="Wingdings" pitchFamily="2" charset="2"/>
              <a:buChar char="§"/>
              <a:defRPr sz="1200"/>
            </a:lvl4pPr>
            <a:lvl5pPr marL="2057400" indent="-228600">
              <a:buFont typeface="Wingdings" pitchFamily="2" charset="2"/>
              <a:buChar char="Ø"/>
              <a:defRPr sz="10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6" name="Text Placeholder 11">
            <a:extLst>
              <a:ext uri="{FF2B5EF4-FFF2-40B4-BE49-F238E27FC236}">
                <a16:creationId xmlns:a16="http://schemas.microsoft.com/office/drawing/2014/main" id="{77FC25A1-CDED-A96A-ADF1-781B5C171A90}"/>
              </a:ext>
            </a:extLst>
          </p:cNvPr>
          <p:cNvSpPr>
            <a:spLocks noGrp="1"/>
          </p:cNvSpPr>
          <p:nvPr>
            <p:ph type="body" sz="quarter" idx="22"/>
          </p:nvPr>
        </p:nvSpPr>
        <p:spPr>
          <a:xfrm>
            <a:off x="8225167" y="1928535"/>
            <a:ext cx="3659404" cy="4243666"/>
          </a:xfrm>
          <a:prstGeom prst="rect">
            <a:avLst/>
          </a:prstGeom>
        </p:spPr>
        <p:txBody>
          <a:bodyPr anchor="t">
            <a:normAutofit/>
          </a:bodyPr>
          <a:lstStyle>
            <a:lvl1pPr marL="0" indent="0">
              <a:buNone/>
              <a:defRPr sz="1800"/>
            </a:lvl1pPr>
            <a:lvl2pPr>
              <a:defRPr sz="1600"/>
            </a:lvl2pPr>
            <a:lvl3pPr marL="1143000" indent="-228600">
              <a:buFont typeface="Courier New" panose="02070309020205020404" pitchFamily="49" charset="0"/>
              <a:buChar char="o"/>
              <a:defRPr sz="1400"/>
            </a:lvl3pPr>
            <a:lvl4pPr marL="1600200" indent="-228600">
              <a:buFont typeface="Wingdings" pitchFamily="2" charset="2"/>
              <a:buChar char="§"/>
              <a:defRPr sz="1200"/>
            </a:lvl4pPr>
            <a:lvl5pPr marL="2057400" indent="-228600">
              <a:buFont typeface="Wingdings" pitchFamily="2" charset="2"/>
              <a:buChar char="Ø"/>
              <a:defRPr sz="10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176046923"/>
      </p:ext>
    </p:extLst>
  </p:cSld>
  <p:clrMapOvr>
    <a:masterClrMapping/>
  </p:clrMapOvr>
  <p:hf hdr="0" ftr="0" dt="0"/>
  <p:extLst>
    <p:ext uri="{DCECCB84-F9BA-43D5-87BE-67443E8EF086}">
      <p15:sldGuideLst xmlns:p15="http://schemas.microsoft.com/office/powerpoint/2012/main">
        <p15:guide id="1" orient="horz" pos="2160">
          <p15:clr>
            <a:srgbClr val="FBAE40"/>
          </p15:clr>
        </p15:guide>
        <p15:guide id="2" pos="3840">
          <p15:clr>
            <a:srgbClr val="FBAE40"/>
          </p15:clr>
        </p15:guide>
        <p15:guide id="3" pos="240">
          <p15:clr>
            <a:srgbClr val="FBAE40"/>
          </p15:clr>
        </p15:guide>
        <p15:guide id="4" pos="7440">
          <p15:clr>
            <a:srgbClr val="FBAE40"/>
          </p15:clr>
        </p15:guide>
        <p15:guide id="5" orient="horz" pos="144">
          <p15:clr>
            <a:srgbClr val="FBAE40"/>
          </p15:clr>
        </p15:guide>
        <p15:guide id="6" orient="horz" pos="4176">
          <p15:clr>
            <a:srgbClr val="FBAE40"/>
          </p15:clr>
        </p15:guide>
        <p15:guide id="7" orient="horz" pos="432">
          <p15:clr>
            <a:srgbClr val="FBAE40"/>
          </p15:clr>
        </p15:guide>
        <p15:guide id="8" orient="horz" pos="3888">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1_Left Text">
    <p:spTree>
      <p:nvGrpSpPr>
        <p:cNvPr id="1" name=""/>
        <p:cNvGrpSpPr/>
        <p:nvPr/>
      </p:nvGrpSpPr>
      <p:grpSpPr>
        <a:xfrm>
          <a:off x="0" y="0"/>
          <a:ext cx="0" cy="0"/>
          <a:chOff x="0" y="0"/>
          <a:chExt cx="0" cy="0"/>
        </a:xfrm>
      </p:grpSpPr>
      <p:sp>
        <p:nvSpPr>
          <p:cNvPr id="12" name="Text Placeholder 11">
            <a:extLst>
              <a:ext uri="{FF2B5EF4-FFF2-40B4-BE49-F238E27FC236}">
                <a16:creationId xmlns:a16="http://schemas.microsoft.com/office/drawing/2014/main" id="{DC3062BD-CD5B-0136-46F3-F90F5D3EE2AD}"/>
              </a:ext>
            </a:extLst>
          </p:cNvPr>
          <p:cNvSpPr>
            <a:spLocks noGrp="1"/>
          </p:cNvSpPr>
          <p:nvPr>
            <p:ph type="body" sz="quarter" idx="13"/>
          </p:nvPr>
        </p:nvSpPr>
        <p:spPr>
          <a:xfrm>
            <a:off x="268080" y="1928535"/>
            <a:ext cx="4425106" cy="4243666"/>
          </a:xfrm>
          <a:prstGeom prst="rect">
            <a:avLst/>
          </a:prstGeom>
        </p:spPr>
        <p:txBody>
          <a:bodyPr anchor="b">
            <a:normAutofit/>
          </a:bodyPr>
          <a:lstStyle>
            <a:lvl1pPr marL="0" indent="0">
              <a:buNone/>
              <a:defRPr sz="1800"/>
            </a:lvl1pPr>
            <a:lvl2pPr>
              <a:defRPr sz="1800"/>
            </a:lvl2pPr>
            <a:lvl3pPr marL="1143000" indent="-228600">
              <a:buFont typeface="Courier New" panose="02070309020205020404" pitchFamily="49" charset="0"/>
              <a:buChar char="o"/>
              <a:defRPr sz="1600"/>
            </a:lvl3pPr>
            <a:lvl4pPr marL="1600200" indent="-228600">
              <a:buFont typeface="Wingdings" pitchFamily="2" charset="2"/>
              <a:buChar char="§"/>
              <a:defRPr sz="1400"/>
            </a:lvl4pPr>
            <a:lvl5pPr marL="2057400" indent="-228600">
              <a:buFont typeface="Wingdings" pitchFamily="2" charset="2"/>
              <a:buChar char="q"/>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itle 1">
            <a:extLst>
              <a:ext uri="{FF2B5EF4-FFF2-40B4-BE49-F238E27FC236}">
                <a16:creationId xmlns:a16="http://schemas.microsoft.com/office/drawing/2014/main" id="{50A86F2A-17CE-E846-297A-C74622FEC9F7}"/>
              </a:ext>
            </a:extLst>
          </p:cNvPr>
          <p:cNvSpPr>
            <a:spLocks noGrp="1"/>
          </p:cNvSpPr>
          <p:nvPr>
            <p:ph type="ctrTitle"/>
          </p:nvPr>
        </p:nvSpPr>
        <p:spPr>
          <a:xfrm>
            <a:off x="268080" y="523928"/>
            <a:ext cx="4425106" cy="1120479"/>
          </a:xfrm>
          <a:prstGeom prst="rect">
            <a:avLst/>
          </a:prstGeom>
        </p:spPr>
        <p:txBody>
          <a:bodyPr anchor="t">
            <a:noAutofit/>
          </a:bodyPr>
          <a:lstStyle>
            <a:lvl1pPr algn="l">
              <a:lnSpc>
                <a:spcPct val="80000"/>
              </a:lnSpc>
              <a:defRPr sz="3000" b="0" kern="100" spc="-50" baseline="0">
                <a:latin typeface="Aptos SemiBold" panose="020B0004020202020204" pitchFamily="34" charset="0"/>
              </a:defRPr>
            </a:lvl1pPr>
          </a:lstStyle>
          <a:p>
            <a:endParaRPr lang="en-US"/>
          </a:p>
        </p:txBody>
      </p:sp>
      <p:sp>
        <p:nvSpPr>
          <p:cNvPr id="8" name="Text Placeholder 4">
            <a:extLst>
              <a:ext uri="{FF2B5EF4-FFF2-40B4-BE49-F238E27FC236}">
                <a16:creationId xmlns:a16="http://schemas.microsoft.com/office/drawing/2014/main" id="{AAB026D5-B89F-E8D0-D1B7-73BF22CBE51D}"/>
              </a:ext>
            </a:extLst>
          </p:cNvPr>
          <p:cNvSpPr>
            <a:spLocks noGrp="1"/>
          </p:cNvSpPr>
          <p:nvPr>
            <p:ph type="body" sz="quarter" idx="14" hasCustomPrompt="1"/>
          </p:nvPr>
        </p:nvSpPr>
        <p:spPr>
          <a:xfrm>
            <a:off x="288621" y="271305"/>
            <a:ext cx="3498850" cy="252623"/>
          </a:xfrm>
          <a:prstGeom prst="rect">
            <a:avLst/>
          </a:prstGeom>
        </p:spPr>
        <p:txBody>
          <a:bodyPr>
            <a:normAutofit/>
          </a:bodyPr>
          <a:lstStyle>
            <a:lvl1pPr marL="0" indent="0">
              <a:buNone/>
              <a:defRPr sz="1200"/>
            </a:lvl1pPr>
          </a:lstStyle>
          <a:p>
            <a:pPr lvl="0"/>
            <a:r>
              <a:rPr lang="en-US"/>
              <a:t>Click to add label</a:t>
            </a:r>
          </a:p>
        </p:txBody>
      </p:sp>
      <p:pic>
        <p:nvPicPr>
          <p:cNvPr id="3" name="Graphic 2" descr="Siteimprove logo">
            <a:extLst>
              <a:ext uri="{FF2B5EF4-FFF2-40B4-BE49-F238E27FC236}">
                <a16:creationId xmlns:a16="http://schemas.microsoft.com/office/drawing/2014/main" id="{356AB49E-1A76-8EDE-8B79-D3A80CFD3049}"/>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309354" y="6486509"/>
            <a:ext cx="893972" cy="220319"/>
          </a:xfrm>
          <a:prstGeom prst="rect">
            <a:avLst/>
          </a:prstGeom>
        </p:spPr>
      </p:pic>
      <p:sp>
        <p:nvSpPr>
          <p:cNvPr id="4" name="TextBox 3">
            <a:extLst>
              <a:ext uri="{FF2B5EF4-FFF2-40B4-BE49-F238E27FC236}">
                <a16:creationId xmlns:a16="http://schemas.microsoft.com/office/drawing/2014/main" id="{34B04741-350D-F319-3A48-C668A331EB04}"/>
              </a:ext>
            </a:extLst>
          </p:cNvPr>
          <p:cNvSpPr txBox="1"/>
          <p:nvPr userDrawn="1"/>
        </p:nvSpPr>
        <p:spPr>
          <a:xfrm>
            <a:off x="4782708" y="6487834"/>
            <a:ext cx="2689034" cy="215444"/>
          </a:xfrm>
          <a:prstGeom prst="rect">
            <a:avLst/>
          </a:prstGeom>
          <a:noFill/>
        </p:spPr>
        <p:txBody>
          <a:bodyPr wrap="square" rtlCol="0">
            <a:spAutoFit/>
          </a:bodyPr>
          <a:lstStyle/>
          <a:p>
            <a:pPr algn="ctr"/>
            <a:r>
              <a:rPr lang="en-US" sz="800">
                <a:solidFill>
                  <a:schemeClr val="tx1">
                    <a:lumMod val="50000"/>
                    <a:lumOff val="50000"/>
                  </a:schemeClr>
                </a:solidFill>
              </a:rPr>
              <a:t>© Siteimprove Confidential. All rights reserved.</a:t>
            </a:r>
            <a:endParaRPr lang="en-US" sz="700" spc="20" baseline="0">
              <a:solidFill>
                <a:schemeClr val="tx1">
                  <a:lumMod val="50000"/>
                  <a:lumOff val="50000"/>
                </a:schemeClr>
              </a:solidFill>
              <a:latin typeface="+mn-lt"/>
            </a:endParaRPr>
          </a:p>
        </p:txBody>
      </p:sp>
      <p:sp>
        <p:nvSpPr>
          <p:cNvPr id="5" name="Slide Number Placeholder 4">
            <a:extLst>
              <a:ext uri="{FF2B5EF4-FFF2-40B4-BE49-F238E27FC236}">
                <a16:creationId xmlns:a16="http://schemas.microsoft.com/office/drawing/2014/main" id="{FCF9B2B6-3070-1234-B2F9-551F9BAF6837}"/>
              </a:ext>
            </a:extLst>
          </p:cNvPr>
          <p:cNvSpPr>
            <a:spLocks noGrp="1"/>
          </p:cNvSpPr>
          <p:nvPr>
            <p:ph type="sldNum" sz="quarter" idx="15"/>
          </p:nvPr>
        </p:nvSpPr>
        <p:spPr/>
        <p:txBody>
          <a:bodyPr/>
          <a:lstStyle/>
          <a:p>
            <a:fld id="{88FD77AA-4D9D-4481-88A5-465F71CE0DE3}" type="slidenum">
              <a:rPr lang="en-US" smtClean="0"/>
              <a:pPr/>
              <a:t>‹#›</a:t>
            </a:fld>
            <a:endParaRPr lang="en-US"/>
          </a:p>
        </p:txBody>
      </p:sp>
    </p:spTree>
    <p:extLst>
      <p:ext uri="{BB962C8B-B14F-4D97-AF65-F5344CB8AC3E}">
        <p14:creationId xmlns:p14="http://schemas.microsoft.com/office/powerpoint/2010/main" val="255531634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240">
          <p15:clr>
            <a:srgbClr val="FBAE40"/>
          </p15:clr>
        </p15:guide>
        <p15:guide id="4" pos="7440">
          <p15:clr>
            <a:srgbClr val="FBAE40"/>
          </p15:clr>
        </p15:guide>
        <p15:guide id="5" orient="horz" pos="144">
          <p15:clr>
            <a:srgbClr val="FBAE40"/>
          </p15:clr>
        </p15:guide>
        <p15:guide id="6" orient="horz" pos="4176">
          <p15:clr>
            <a:srgbClr val="FBAE40"/>
          </p15:clr>
        </p15:guide>
        <p15:guide id="7" orient="horz" pos="432">
          <p15:clr>
            <a:srgbClr val="FBAE40"/>
          </p15:clr>
        </p15:guide>
        <p15:guide id="8" orient="horz" pos="3888">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Text and Image">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50A86F2A-17CE-E846-297A-C74622FEC9F7}"/>
              </a:ext>
            </a:extLst>
          </p:cNvPr>
          <p:cNvSpPr>
            <a:spLocks noGrp="1"/>
          </p:cNvSpPr>
          <p:nvPr>
            <p:ph type="ctrTitle"/>
          </p:nvPr>
        </p:nvSpPr>
        <p:spPr>
          <a:xfrm>
            <a:off x="268079" y="523928"/>
            <a:ext cx="6675646" cy="434539"/>
          </a:xfrm>
          <a:prstGeom prst="rect">
            <a:avLst/>
          </a:prstGeom>
        </p:spPr>
        <p:txBody>
          <a:bodyPr anchor="t">
            <a:noAutofit/>
          </a:bodyPr>
          <a:lstStyle>
            <a:lvl1pPr algn="l">
              <a:lnSpc>
                <a:spcPct val="80000"/>
              </a:lnSpc>
              <a:defRPr sz="3000" b="0" kern="100" spc="-50" baseline="0">
                <a:latin typeface="Aptos SemiBold" panose="020B0004020202020204" pitchFamily="34" charset="0"/>
              </a:defRPr>
            </a:lvl1pPr>
          </a:lstStyle>
          <a:p>
            <a:r>
              <a:rPr lang="en-US"/>
              <a:t>Click to edit Master title style</a:t>
            </a:r>
          </a:p>
        </p:txBody>
      </p:sp>
      <p:sp>
        <p:nvSpPr>
          <p:cNvPr id="8" name="Text Placeholder 4">
            <a:extLst>
              <a:ext uri="{FF2B5EF4-FFF2-40B4-BE49-F238E27FC236}">
                <a16:creationId xmlns:a16="http://schemas.microsoft.com/office/drawing/2014/main" id="{AAB026D5-B89F-E8D0-D1B7-73BF22CBE51D}"/>
              </a:ext>
            </a:extLst>
          </p:cNvPr>
          <p:cNvSpPr>
            <a:spLocks noGrp="1"/>
          </p:cNvSpPr>
          <p:nvPr>
            <p:ph type="body" sz="quarter" idx="14" hasCustomPrompt="1"/>
          </p:nvPr>
        </p:nvSpPr>
        <p:spPr>
          <a:xfrm>
            <a:off x="288621" y="271305"/>
            <a:ext cx="6655104" cy="252623"/>
          </a:xfrm>
          <a:prstGeom prst="rect">
            <a:avLst/>
          </a:prstGeom>
        </p:spPr>
        <p:txBody>
          <a:bodyPr>
            <a:normAutofit/>
          </a:bodyPr>
          <a:lstStyle>
            <a:lvl1pPr marL="0" indent="0">
              <a:buNone/>
              <a:defRPr sz="1200"/>
            </a:lvl1pPr>
          </a:lstStyle>
          <a:p>
            <a:pPr lvl="0"/>
            <a:r>
              <a:rPr lang="en-US"/>
              <a:t>Click to add label</a:t>
            </a:r>
          </a:p>
        </p:txBody>
      </p:sp>
      <p:sp>
        <p:nvSpPr>
          <p:cNvPr id="3" name="Text Placeholder 11">
            <a:extLst>
              <a:ext uri="{FF2B5EF4-FFF2-40B4-BE49-F238E27FC236}">
                <a16:creationId xmlns:a16="http://schemas.microsoft.com/office/drawing/2014/main" id="{BB0AE044-BDF1-6458-F335-14FD9D338314}"/>
              </a:ext>
            </a:extLst>
          </p:cNvPr>
          <p:cNvSpPr>
            <a:spLocks noGrp="1"/>
          </p:cNvSpPr>
          <p:nvPr>
            <p:ph type="body" sz="quarter" idx="16"/>
          </p:nvPr>
        </p:nvSpPr>
        <p:spPr>
          <a:xfrm>
            <a:off x="268079" y="1538064"/>
            <a:ext cx="6675646" cy="342898"/>
          </a:xfrm>
          <a:prstGeom prst="rect">
            <a:avLst/>
          </a:prstGeom>
        </p:spPr>
        <p:txBody>
          <a:bodyPr anchor="t">
            <a:noAutofit/>
          </a:bodyPr>
          <a:lstStyle>
            <a:lvl1pPr marL="0" indent="0">
              <a:buNone/>
              <a:defRPr sz="1800" b="1"/>
            </a:lvl1pPr>
          </a:lstStyle>
          <a:p>
            <a:pPr lvl="0"/>
            <a:r>
              <a:rPr lang="en-US"/>
              <a:t>Click to edit Master text styles</a:t>
            </a:r>
          </a:p>
        </p:txBody>
      </p:sp>
      <p:pic>
        <p:nvPicPr>
          <p:cNvPr id="6" name="Graphic 5" descr="Siteimprove logo">
            <a:extLst>
              <a:ext uri="{FF2B5EF4-FFF2-40B4-BE49-F238E27FC236}">
                <a16:creationId xmlns:a16="http://schemas.microsoft.com/office/drawing/2014/main" id="{52AE2F96-5C33-AAEC-F553-648E83B2CBD7}"/>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309354" y="6486509"/>
            <a:ext cx="893972" cy="220319"/>
          </a:xfrm>
          <a:prstGeom prst="rect">
            <a:avLst/>
          </a:prstGeom>
        </p:spPr>
      </p:pic>
      <p:sp>
        <p:nvSpPr>
          <p:cNvPr id="10" name="TextBox 9">
            <a:extLst>
              <a:ext uri="{FF2B5EF4-FFF2-40B4-BE49-F238E27FC236}">
                <a16:creationId xmlns:a16="http://schemas.microsoft.com/office/drawing/2014/main" id="{A538707A-E56E-1F14-D0D4-6E08A15EE7EB}"/>
              </a:ext>
            </a:extLst>
          </p:cNvPr>
          <p:cNvSpPr txBox="1"/>
          <p:nvPr/>
        </p:nvSpPr>
        <p:spPr>
          <a:xfrm>
            <a:off x="4782708" y="6487834"/>
            <a:ext cx="2689034" cy="215444"/>
          </a:xfrm>
          <a:prstGeom prst="rect">
            <a:avLst/>
          </a:prstGeom>
          <a:noFill/>
        </p:spPr>
        <p:txBody>
          <a:bodyPr wrap="square" rtlCol="0">
            <a:spAutoFit/>
          </a:bodyPr>
          <a:lstStyle/>
          <a:p>
            <a:pPr algn="ctr"/>
            <a:r>
              <a:rPr lang="en-US" sz="800">
                <a:solidFill>
                  <a:schemeClr val="tx1">
                    <a:lumMod val="50000"/>
                    <a:lumOff val="50000"/>
                  </a:schemeClr>
                </a:solidFill>
              </a:rPr>
              <a:t>© Siteimprove Confidential. All rights reserved.</a:t>
            </a:r>
            <a:endParaRPr lang="en-US" sz="700" spc="20" baseline="0">
              <a:solidFill>
                <a:schemeClr val="tx1">
                  <a:lumMod val="50000"/>
                  <a:lumOff val="50000"/>
                </a:schemeClr>
              </a:solidFill>
              <a:latin typeface="+mn-lt"/>
            </a:endParaRPr>
          </a:p>
        </p:txBody>
      </p:sp>
      <p:sp>
        <p:nvSpPr>
          <p:cNvPr id="11" name="Slide Number Placeholder 10">
            <a:extLst>
              <a:ext uri="{FF2B5EF4-FFF2-40B4-BE49-F238E27FC236}">
                <a16:creationId xmlns:a16="http://schemas.microsoft.com/office/drawing/2014/main" id="{DCED8CAE-DE73-6569-1377-AD19A358D225}"/>
              </a:ext>
            </a:extLst>
          </p:cNvPr>
          <p:cNvSpPr>
            <a:spLocks noGrp="1"/>
          </p:cNvSpPr>
          <p:nvPr>
            <p:ph type="sldNum" sz="quarter" idx="18"/>
          </p:nvPr>
        </p:nvSpPr>
        <p:spPr/>
        <p:txBody>
          <a:bodyPr/>
          <a:lstStyle/>
          <a:p>
            <a:fld id="{88FD77AA-4D9D-4481-88A5-465F71CE0DE3}" type="slidenum">
              <a:rPr lang="en-US" smtClean="0"/>
              <a:pPr/>
              <a:t>‹#›</a:t>
            </a:fld>
            <a:endParaRPr lang="en-US"/>
          </a:p>
        </p:txBody>
      </p:sp>
      <p:sp>
        <p:nvSpPr>
          <p:cNvPr id="4" name="Picture Placeholder 3">
            <a:extLst>
              <a:ext uri="{FF2B5EF4-FFF2-40B4-BE49-F238E27FC236}">
                <a16:creationId xmlns:a16="http://schemas.microsoft.com/office/drawing/2014/main" id="{4CD84CAE-0A57-D878-919C-D7A4BF6F5EF1}"/>
              </a:ext>
            </a:extLst>
          </p:cNvPr>
          <p:cNvSpPr>
            <a:spLocks noGrp="1"/>
          </p:cNvSpPr>
          <p:nvPr>
            <p:ph type="pic" sz="quarter" idx="19"/>
          </p:nvPr>
        </p:nvSpPr>
        <p:spPr>
          <a:xfrm>
            <a:off x="7105650" y="271463"/>
            <a:ext cx="4705350" cy="5900737"/>
          </a:xfrm>
          <a:prstGeom prst="rect">
            <a:avLst/>
          </a:prstGeom>
        </p:spPr>
        <p:txBody>
          <a:bodyPr/>
          <a:lstStyle/>
          <a:p>
            <a:r>
              <a:rPr lang="en-US"/>
              <a:t>Click icon to add picture</a:t>
            </a:r>
          </a:p>
        </p:txBody>
      </p:sp>
      <p:sp>
        <p:nvSpPr>
          <p:cNvPr id="2" name="Text Placeholder 11">
            <a:extLst>
              <a:ext uri="{FF2B5EF4-FFF2-40B4-BE49-F238E27FC236}">
                <a16:creationId xmlns:a16="http://schemas.microsoft.com/office/drawing/2014/main" id="{B165A7E1-AD15-EC6A-977E-B536E46AF729}"/>
              </a:ext>
            </a:extLst>
          </p:cNvPr>
          <p:cNvSpPr>
            <a:spLocks noGrp="1"/>
          </p:cNvSpPr>
          <p:nvPr>
            <p:ph type="body" sz="quarter" idx="13"/>
          </p:nvPr>
        </p:nvSpPr>
        <p:spPr>
          <a:xfrm>
            <a:off x="268079" y="1928535"/>
            <a:ext cx="6675646" cy="4243666"/>
          </a:xfrm>
          <a:prstGeom prst="rect">
            <a:avLst/>
          </a:prstGeom>
        </p:spPr>
        <p:txBody>
          <a:bodyPr anchor="t">
            <a:normAutofit/>
          </a:bodyPr>
          <a:lstStyle>
            <a:lvl1pPr marL="0" indent="0">
              <a:buNone/>
              <a:defRPr sz="1800"/>
            </a:lvl1pPr>
            <a:lvl2pPr>
              <a:defRPr sz="1600"/>
            </a:lvl2pPr>
            <a:lvl3pPr marL="1143000" indent="-228600">
              <a:buFont typeface="Courier New" panose="02070309020205020404" pitchFamily="49" charset="0"/>
              <a:buChar char="o"/>
              <a:defRPr sz="1400"/>
            </a:lvl3pPr>
            <a:lvl4pPr marL="1600200" indent="-228600">
              <a:buFont typeface="Wingdings" pitchFamily="2" charset="2"/>
              <a:buChar char="§"/>
              <a:defRPr sz="1200"/>
            </a:lvl4pPr>
            <a:lvl5pPr marL="2057400" indent="-228600">
              <a:buFont typeface="Wingdings" pitchFamily="2" charset="2"/>
              <a:buChar char="Ø"/>
              <a:defRPr sz="105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5" name="Graphic 4" descr="Siteimprove logo">
            <a:extLst>
              <a:ext uri="{FF2B5EF4-FFF2-40B4-BE49-F238E27FC236}">
                <a16:creationId xmlns:a16="http://schemas.microsoft.com/office/drawing/2014/main" id="{F13D5720-05E4-E47D-44A2-066C21A28674}"/>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309354" y="6486509"/>
            <a:ext cx="893972" cy="220319"/>
          </a:xfrm>
          <a:prstGeom prst="rect">
            <a:avLst/>
          </a:prstGeom>
        </p:spPr>
      </p:pic>
      <p:sp>
        <p:nvSpPr>
          <p:cNvPr id="9" name="TextBox 8">
            <a:extLst>
              <a:ext uri="{FF2B5EF4-FFF2-40B4-BE49-F238E27FC236}">
                <a16:creationId xmlns:a16="http://schemas.microsoft.com/office/drawing/2014/main" id="{8CF53189-875F-1BCB-AA4B-A772EEE3608C}"/>
              </a:ext>
            </a:extLst>
          </p:cNvPr>
          <p:cNvSpPr txBox="1"/>
          <p:nvPr userDrawn="1"/>
        </p:nvSpPr>
        <p:spPr>
          <a:xfrm>
            <a:off x="4782708" y="6487834"/>
            <a:ext cx="2689034" cy="215444"/>
          </a:xfrm>
          <a:prstGeom prst="rect">
            <a:avLst/>
          </a:prstGeom>
          <a:noFill/>
        </p:spPr>
        <p:txBody>
          <a:bodyPr wrap="square" rtlCol="0">
            <a:spAutoFit/>
          </a:bodyPr>
          <a:lstStyle/>
          <a:p>
            <a:pPr algn="ctr"/>
            <a:r>
              <a:rPr lang="en-US" sz="800">
                <a:solidFill>
                  <a:schemeClr val="tx1">
                    <a:lumMod val="50000"/>
                    <a:lumOff val="50000"/>
                  </a:schemeClr>
                </a:solidFill>
              </a:rPr>
              <a:t>© Siteimprove Confidential. All rights reserved.</a:t>
            </a:r>
            <a:endParaRPr lang="en-US" sz="700" spc="20" baseline="0">
              <a:solidFill>
                <a:schemeClr val="tx1">
                  <a:lumMod val="50000"/>
                  <a:lumOff val="50000"/>
                </a:schemeClr>
              </a:solidFill>
              <a:latin typeface="+mn-lt"/>
            </a:endParaRPr>
          </a:p>
        </p:txBody>
      </p:sp>
    </p:spTree>
    <p:extLst>
      <p:ext uri="{BB962C8B-B14F-4D97-AF65-F5344CB8AC3E}">
        <p14:creationId xmlns:p14="http://schemas.microsoft.com/office/powerpoint/2010/main" val="1019274026"/>
      </p:ext>
    </p:extLst>
  </p:cSld>
  <p:clrMapOvr>
    <a:masterClrMapping/>
  </p:clrMapOvr>
  <p:extLst>
    <p:ext uri="{DCECCB84-F9BA-43D5-87BE-67443E8EF086}">
      <p15:sldGuideLst xmlns:p15="http://schemas.microsoft.com/office/powerpoint/2012/main">
        <p15:guide id="9" orient="horz" pos="2160" userDrawn="1">
          <p15:clr>
            <a:srgbClr val="FBAE40"/>
          </p15:clr>
        </p15:guide>
        <p15:guide id="10" pos="3840" userDrawn="1">
          <p15:clr>
            <a:srgbClr val="FBAE40"/>
          </p15:clr>
        </p15:guide>
        <p15:guide id="11" pos="240" userDrawn="1">
          <p15:clr>
            <a:srgbClr val="FBAE40"/>
          </p15:clr>
        </p15:guide>
        <p15:guide id="12" pos="7440" userDrawn="1">
          <p15:clr>
            <a:srgbClr val="FBAE40"/>
          </p15:clr>
        </p15:guide>
        <p15:guide id="13" orient="horz" pos="144" userDrawn="1">
          <p15:clr>
            <a:srgbClr val="FBAE40"/>
          </p15:clr>
        </p15:guide>
        <p15:guide id="14" orient="horz" pos="4176" userDrawn="1">
          <p15:clr>
            <a:srgbClr val="FBAE40"/>
          </p15:clr>
        </p15:guide>
        <p15:guide id="15" orient="horz" pos="432" userDrawn="1">
          <p15:clr>
            <a:srgbClr val="FBAE40"/>
          </p15:clr>
        </p15:guide>
        <p15:guide id="16" orient="horz" pos="3888" userDrawn="1">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1_Text and graphic">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50A86F2A-17CE-E846-297A-C74622FEC9F7}"/>
              </a:ext>
            </a:extLst>
          </p:cNvPr>
          <p:cNvSpPr>
            <a:spLocks noGrp="1"/>
          </p:cNvSpPr>
          <p:nvPr>
            <p:ph type="ctrTitle"/>
          </p:nvPr>
        </p:nvSpPr>
        <p:spPr>
          <a:xfrm>
            <a:off x="268079" y="523928"/>
            <a:ext cx="6675646" cy="434539"/>
          </a:xfrm>
          <a:prstGeom prst="rect">
            <a:avLst/>
          </a:prstGeom>
        </p:spPr>
        <p:txBody>
          <a:bodyPr anchor="t">
            <a:noAutofit/>
          </a:bodyPr>
          <a:lstStyle>
            <a:lvl1pPr algn="l">
              <a:lnSpc>
                <a:spcPct val="80000"/>
              </a:lnSpc>
              <a:defRPr sz="3000" b="0" kern="100" spc="-50" baseline="0">
                <a:latin typeface="Aptos SemiBold" panose="020B0004020202020204" pitchFamily="34" charset="0"/>
              </a:defRPr>
            </a:lvl1pPr>
          </a:lstStyle>
          <a:p>
            <a:r>
              <a:rPr lang="en-US"/>
              <a:t>Click to edit Master title style</a:t>
            </a:r>
          </a:p>
        </p:txBody>
      </p:sp>
      <p:sp>
        <p:nvSpPr>
          <p:cNvPr id="8" name="Text Placeholder 4">
            <a:extLst>
              <a:ext uri="{FF2B5EF4-FFF2-40B4-BE49-F238E27FC236}">
                <a16:creationId xmlns:a16="http://schemas.microsoft.com/office/drawing/2014/main" id="{AAB026D5-B89F-E8D0-D1B7-73BF22CBE51D}"/>
              </a:ext>
            </a:extLst>
          </p:cNvPr>
          <p:cNvSpPr>
            <a:spLocks noGrp="1"/>
          </p:cNvSpPr>
          <p:nvPr>
            <p:ph type="body" sz="quarter" idx="14" hasCustomPrompt="1"/>
          </p:nvPr>
        </p:nvSpPr>
        <p:spPr>
          <a:xfrm>
            <a:off x="288621" y="271305"/>
            <a:ext cx="6655104" cy="252623"/>
          </a:xfrm>
          <a:prstGeom prst="rect">
            <a:avLst/>
          </a:prstGeom>
        </p:spPr>
        <p:txBody>
          <a:bodyPr>
            <a:normAutofit/>
          </a:bodyPr>
          <a:lstStyle>
            <a:lvl1pPr marL="0" indent="0">
              <a:buNone/>
              <a:defRPr sz="1200"/>
            </a:lvl1pPr>
          </a:lstStyle>
          <a:p>
            <a:pPr lvl="0"/>
            <a:r>
              <a:rPr lang="en-US"/>
              <a:t>Click to add label</a:t>
            </a:r>
          </a:p>
        </p:txBody>
      </p:sp>
      <p:pic>
        <p:nvPicPr>
          <p:cNvPr id="6" name="Graphic 5" descr="Siteimprove logo">
            <a:extLst>
              <a:ext uri="{FF2B5EF4-FFF2-40B4-BE49-F238E27FC236}">
                <a16:creationId xmlns:a16="http://schemas.microsoft.com/office/drawing/2014/main" id="{52AE2F96-5C33-AAEC-F553-648E83B2CBD7}"/>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309354" y="6486509"/>
            <a:ext cx="893972" cy="220319"/>
          </a:xfrm>
          <a:prstGeom prst="rect">
            <a:avLst/>
          </a:prstGeom>
        </p:spPr>
      </p:pic>
      <p:sp>
        <p:nvSpPr>
          <p:cNvPr id="10" name="TextBox 9">
            <a:extLst>
              <a:ext uri="{FF2B5EF4-FFF2-40B4-BE49-F238E27FC236}">
                <a16:creationId xmlns:a16="http://schemas.microsoft.com/office/drawing/2014/main" id="{A538707A-E56E-1F14-D0D4-6E08A15EE7EB}"/>
              </a:ext>
            </a:extLst>
          </p:cNvPr>
          <p:cNvSpPr txBox="1"/>
          <p:nvPr/>
        </p:nvSpPr>
        <p:spPr>
          <a:xfrm>
            <a:off x="4782708" y="6487834"/>
            <a:ext cx="2689034" cy="215444"/>
          </a:xfrm>
          <a:prstGeom prst="rect">
            <a:avLst/>
          </a:prstGeom>
          <a:noFill/>
        </p:spPr>
        <p:txBody>
          <a:bodyPr wrap="square" rtlCol="0">
            <a:spAutoFit/>
          </a:bodyPr>
          <a:lstStyle/>
          <a:p>
            <a:pPr algn="ctr"/>
            <a:r>
              <a:rPr lang="en-US" sz="800">
                <a:solidFill>
                  <a:schemeClr val="tx1">
                    <a:lumMod val="50000"/>
                    <a:lumOff val="50000"/>
                  </a:schemeClr>
                </a:solidFill>
              </a:rPr>
              <a:t>© Siteimprove Confidential. All rights reserved.</a:t>
            </a:r>
            <a:endParaRPr lang="en-US" sz="700" spc="20" baseline="0">
              <a:solidFill>
                <a:schemeClr val="tx1">
                  <a:lumMod val="50000"/>
                  <a:lumOff val="50000"/>
                </a:schemeClr>
              </a:solidFill>
              <a:latin typeface="+mn-lt"/>
            </a:endParaRPr>
          </a:p>
        </p:txBody>
      </p:sp>
      <p:sp>
        <p:nvSpPr>
          <p:cNvPr id="11" name="Slide Number Placeholder 10">
            <a:extLst>
              <a:ext uri="{FF2B5EF4-FFF2-40B4-BE49-F238E27FC236}">
                <a16:creationId xmlns:a16="http://schemas.microsoft.com/office/drawing/2014/main" id="{DCED8CAE-DE73-6569-1377-AD19A358D225}"/>
              </a:ext>
            </a:extLst>
          </p:cNvPr>
          <p:cNvSpPr>
            <a:spLocks noGrp="1"/>
          </p:cNvSpPr>
          <p:nvPr>
            <p:ph type="sldNum" sz="quarter" idx="18"/>
          </p:nvPr>
        </p:nvSpPr>
        <p:spPr/>
        <p:txBody>
          <a:bodyPr/>
          <a:lstStyle/>
          <a:p>
            <a:fld id="{88FD77AA-4D9D-4481-88A5-465F71CE0DE3}" type="slidenum">
              <a:rPr lang="en-US" smtClean="0"/>
              <a:pPr/>
              <a:t>‹#›</a:t>
            </a:fld>
            <a:endParaRPr lang="en-US"/>
          </a:p>
        </p:txBody>
      </p:sp>
      <p:sp>
        <p:nvSpPr>
          <p:cNvPr id="4" name="Picture Placeholder 3">
            <a:extLst>
              <a:ext uri="{FF2B5EF4-FFF2-40B4-BE49-F238E27FC236}">
                <a16:creationId xmlns:a16="http://schemas.microsoft.com/office/drawing/2014/main" id="{4CD84CAE-0A57-D878-919C-D7A4BF6F5EF1}"/>
              </a:ext>
            </a:extLst>
          </p:cNvPr>
          <p:cNvSpPr>
            <a:spLocks noGrp="1"/>
          </p:cNvSpPr>
          <p:nvPr>
            <p:ph type="pic" sz="quarter" idx="19"/>
          </p:nvPr>
        </p:nvSpPr>
        <p:spPr>
          <a:xfrm>
            <a:off x="7105650" y="271463"/>
            <a:ext cx="4705350" cy="5900737"/>
          </a:xfrm>
          <a:prstGeom prst="rect">
            <a:avLst/>
          </a:prstGeom>
        </p:spPr>
        <p:txBody>
          <a:bodyPr/>
          <a:lstStyle/>
          <a:p>
            <a:r>
              <a:rPr lang="en-US"/>
              <a:t>Click icon to add picture</a:t>
            </a:r>
          </a:p>
        </p:txBody>
      </p:sp>
      <p:sp>
        <p:nvSpPr>
          <p:cNvPr id="2" name="Text Placeholder 11">
            <a:extLst>
              <a:ext uri="{FF2B5EF4-FFF2-40B4-BE49-F238E27FC236}">
                <a16:creationId xmlns:a16="http://schemas.microsoft.com/office/drawing/2014/main" id="{C8ED4E14-D7E1-1B49-3218-754A95D2FEAC}"/>
              </a:ext>
            </a:extLst>
          </p:cNvPr>
          <p:cNvSpPr>
            <a:spLocks noGrp="1"/>
          </p:cNvSpPr>
          <p:nvPr>
            <p:ph type="body" sz="quarter" idx="13"/>
          </p:nvPr>
        </p:nvSpPr>
        <p:spPr>
          <a:xfrm>
            <a:off x="268079" y="1928535"/>
            <a:ext cx="6675646" cy="4243666"/>
          </a:xfrm>
          <a:prstGeom prst="rect">
            <a:avLst/>
          </a:prstGeom>
        </p:spPr>
        <p:txBody>
          <a:bodyPr anchor="t">
            <a:normAutofit/>
          </a:bodyPr>
          <a:lstStyle>
            <a:lvl1pPr marL="0" indent="0">
              <a:buNone/>
              <a:defRPr sz="1800"/>
            </a:lvl1pPr>
            <a:lvl2pPr>
              <a:defRPr sz="1600"/>
            </a:lvl2pPr>
            <a:lvl3pPr marL="1143000" indent="-228600">
              <a:buFont typeface="Courier New" panose="02070309020205020404" pitchFamily="49" charset="0"/>
              <a:buChar char="o"/>
              <a:defRPr sz="1400"/>
            </a:lvl3pPr>
            <a:lvl4pPr marL="1600200" indent="-228600">
              <a:buFont typeface="Wingdings" pitchFamily="2" charset="2"/>
              <a:buChar char="§"/>
              <a:defRPr sz="1200"/>
            </a:lvl4pPr>
            <a:lvl5pPr marL="2057400" indent="-228600">
              <a:buFont typeface="Wingdings" pitchFamily="2" charset="2"/>
              <a:buChar char="Ø"/>
              <a:defRPr sz="10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966181398"/>
      </p:ext>
    </p:extLst>
  </p:cSld>
  <p:clrMapOvr>
    <a:masterClrMapping/>
  </p:clrMapOvr>
  <p:hf hdr="0" ftr="0" dt="0"/>
  <p:extLst>
    <p:ext uri="{DCECCB84-F9BA-43D5-87BE-67443E8EF086}">
      <p15:sldGuideLst xmlns:p15="http://schemas.microsoft.com/office/powerpoint/2012/main">
        <p15:guide id="1" orient="horz" pos="2160">
          <p15:clr>
            <a:srgbClr val="FBAE40"/>
          </p15:clr>
        </p15:guide>
        <p15:guide id="2" pos="3840">
          <p15:clr>
            <a:srgbClr val="FBAE40"/>
          </p15:clr>
        </p15:guide>
        <p15:guide id="3" pos="240">
          <p15:clr>
            <a:srgbClr val="FBAE40"/>
          </p15:clr>
        </p15:guide>
        <p15:guide id="4" pos="7440">
          <p15:clr>
            <a:srgbClr val="FBAE40"/>
          </p15:clr>
        </p15:guide>
        <p15:guide id="5" orient="horz" pos="144">
          <p15:clr>
            <a:srgbClr val="FBAE40"/>
          </p15:clr>
        </p15:guide>
        <p15:guide id="6" orient="horz" pos="4176">
          <p15:clr>
            <a:srgbClr val="FBAE40"/>
          </p15:clr>
        </p15:guide>
        <p15:guide id="7" orient="horz" pos="432">
          <p15:clr>
            <a:srgbClr val="FBAE40"/>
          </p15:clr>
        </p15:guide>
        <p15:guide id="8" orient="horz" pos="3888">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3 big points">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50A86F2A-17CE-E846-297A-C74622FEC9F7}"/>
              </a:ext>
            </a:extLst>
          </p:cNvPr>
          <p:cNvSpPr>
            <a:spLocks noGrp="1"/>
          </p:cNvSpPr>
          <p:nvPr>
            <p:ph type="ctrTitle"/>
          </p:nvPr>
        </p:nvSpPr>
        <p:spPr>
          <a:xfrm>
            <a:off x="268079" y="523928"/>
            <a:ext cx="11635300" cy="434539"/>
          </a:xfrm>
          <a:prstGeom prst="rect">
            <a:avLst/>
          </a:prstGeom>
        </p:spPr>
        <p:txBody>
          <a:bodyPr anchor="t">
            <a:noAutofit/>
          </a:bodyPr>
          <a:lstStyle>
            <a:lvl1pPr algn="l">
              <a:lnSpc>
                <a:spcPct val="80000"/>
              </a:lnSpc>
              <a:defRPr sz="3000" b="0" kern="100" spc="-50" baseline="0">
                <a:latin typeface="Aptos SemiBold" panose="020B0004020202020204" pitchFamily="34" charset="0"/>
              </a:defRPr>
            </a:lvl1pPr>
          </a:lstStyle>
          <a:p>
            <a:r>
              <a:rPr lang="en-US"/>
              <a:t>Click to edit Master title style</a:t>
            </a:r>
          </a:p>
        </p:txBody>
      </p:sp>
      <p:sp>
        <p:nvSpPr>
          <p:cNvPr id="8" name="Text Placeholder 4">
            <a:extLst>
              <a:ext uri="{FF2B5EF4-FFF2-40B4-BE49-F238E27FC236}">
                <a16:creationId xmlns:a16="http://schemas.microsoft.com/office/drawing/2014/main" id="{AAB026D5-B89F-E8D0-D1B7-73BF22CBE51D}"/>
              </a:ext>
            </a:extLst>
          </p:cNvPr>
          <p:cNvSpPr>
            <a:spLocks noGrp="1"/>
          </p:cNvSpPr>
          <p:nvPr>
            <p:ph type="body" sz="quarter" idx="14" hasCustomPrompt="1"/>
          </p:nvPr>
        </p:nvSpPr>
        <p:spPr>
          <a:xfrm>
            <a:off x="288621" y="271305"/>
            <a:ext cx="6655104" cy="252623"/>
          </a:xfrm>
          <a:prstGeom prst="rect">
            <a:avLst/>
          </a:prstGeom>
        </p:spPr>
        <p:txBody>
          <a:bodyPr>
            <a:normAutofit/>
          </a:bodyPr>
          <a:lstStyle>
            <a:lvl1pPr marL="0" indent="0">
              <a:buNone/>
              <a:defRPr sz="1200"/>
            </a:lvl1pPr>
          </a:lstStyle>
          <a:p>
            <a:pPr lvl="0"/>
            <a:r>
              <a:rPr lang="en-US"/>
              <a:t>Click to add label</a:t>
            </a:r>
          </a:p>
        </p:txBody>
      </p:sp>
      <p:sp>
        <p:nvSpPr>
          <p:cNvPr id="4" name="Text Placeholder 11">
            <a:extLst>
              <a:ext uri="{FF2B5EF4-FFF2-40B4-BE49-F238E27FC236}">
                <a16:creationId xmlns:a16="http://schemas.microsoft.com/office/drawing/2014/main" id="{7447823F-6807-BF23-92C1-8D813775744C}"/>
              </a:ext>
            </a:extLst>
          </p:cNvPr>
          <p:cNvSpPr>
            <a:spLocks noGrp="1"/>
          </p:cNvSpPr>
          <p:nvPr>
            <p:ph type="body" sz="quarter" idx="17"/>
          </p:nvPr>
        </p:nvSpPr>
        <p:spPr>
          <a:xfrm>
            <a:off x="4445876" y="3560341"/>
            <a:ext cx="3260898" cy="342898"/>
          </a:xfrm>
          <a:prstGeom prst="rect">
            <a:avLst/>
          </a:prstGeom>
        </p:spPr>
        <p:txBody>
          <a:bodyPr anchor="t">
            <a:noAutofit/>
          </a:bodyPr>
          <a:lstStyle>
            <a:lvl1pPr marL="0" indent="0" algn="ctr">
              <a:buNone/>
              <a:defRPr sz="1600" b="1" i="0">
                <a:latin typeface="Aptos SemiBold" panose="020B0004020202020204" pitchFamily="34" charset="0"/>
              </a:defRPr>
            </a:lvl1pPr>
          </a:lstStyle>
          <a:p>
            <a:pPr lvl="0"/>
            <a:r>
              <a:rPr lang="en-US"/>
              <a:t>Click to edit Master text styles</a:t>
            </a:r>
          </a:p>
        </p:txBody>
      </p:sp>
      <p:pic>
        <p:nvPicPr>
          <p:cNvPr id="6" name="Graphic 5" descr="Siteimprove logo">
            <a:extLst>
              <a:ext uri="{FF2B5EF4-FFF2-40B4-BE49-F238E27FC236}">
                <a16:creationId xmlns:a16="http://schemas.microsoft.com/office/drawing/2014/main" id="{52AE2F96-5C33-AAEC-F553-648E83B2CBD7}"/>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309354" y="6486509"/>
            <a:ext cx="893972" cy="220319"/>
          </a:xfrm>
          <a:prstGeom prst="rect">
            <a:avLst/>
          </a:prstGeom>
        </p:spPr>
      </p:pic>
      <p:sp>
        <p:nvSpPr>
          <p:cNvPr id="10" name="TextBox 9">
            <a:extLst>
              <a:ext uri="{FF2B5EF4-FFF2-40B4-BE49-F238E27FC236}">
                <a16:creationId xmlns:a16="http://schemas.microsoft.com/office/drawing/2014/main" id="{A538707A-E56E-1F14-D0D4-6E08A15EE7EB}"/>
              </a:ext>
            </a:extLst>
          </p:cNvPr>
          <p:cNvSpPr txBox="1"/>
          <p:nvPr/>
        </p:nvSpPr>
        <p:spPr>
          <a:xfrm>
            <a:off x="4782708" y="6487834"/>
            <a:ext cx="2689034" cy="215444"/>
          </a:xfrm>
          <a:prstGeom prst="rect">
            <a:avLst/>
          </a:prstGeom>
          <a:noFill/>
        </p:spPr>
        <p:txBody>
          <a:bodyPr wrap="square" rtlCol="0">
            <a:spAutoFit/>
          </a:bodyPr>
          <a:lstStyle/>
          <a:p>
            <a:pPr algn="ctr"/>
            <a:r>
              <a:rPr lang="en-US" sz="800">
                <a:solidFill>
                  <a:schemeClr val="tx1">
                    <a:lumMod val="50000"/>
                    <a:lumOff val="50000"/>
                  </a:schemeClr>
                </a:solidFill>
              </a:rPr>
              <a:t>© Siteimprove Confidential. All rights reserved.</a:t>
            </a:r>
            <a:endParaRPr lang="en-US" sz="700" spc="20" baseline="0">
              <a:solidFill>
                <a:schemeClr val="tx1">
                  <a:lumMod val="50000"/>
                  <a:lumOff val="50000"/>
                </a:schemeClr>
              </a:solidFill>
              <a:latin typeface="+mn-lt"/>
            </a:endParaRPr>
          </a:p>
        </p:txBody>
      </p:sp>
      <p:sp>
        <p:nvSpPr>
          <p:cNvPr id="11" name="Slide Number Placeholder 10">
            <a:extLst>
              <a:ext uri="{FF2B5EF4-FFF2-40B4-BE49-F238E27FC236}">
                <a16:creationId xmlns:a16="http://schemas.microsoft.com/office/drawing/2014/main" id="{DCED8CAE-DE73-6569-1377-AD19A358D225}"/>
              </a:ext>
            </a:extLst>
          </p:cNvPr>
          <p:cNvSpPr>
            <a:spLocks noGrp="1"/>
          </p:cNvSpPr>
          <p:nvPr>
            <p:ph type="sldNum" sz="quarter" idx="18"/>
          </p:nvPr>
        </p:nvSpPr>
        <p:spPr/>
        <p:txBody>
          <a:bodyPr/>
          <a:lstStyle/>
          <a:p>
            <a:fld id="{88FD77AA-4D9D-4481-88A5-465F71CE0DE3}" type="slidenum">
              <a:rPr lang="en-US" smtClean="0"/>
              <a:pPr/>
              <a:t>‹#›</a:t>
            </a:fld>
            <a:endParaRPr lang="en-US"/>
          </a:p>
        </p:txBody>
      </p:sp>
      <p:sp>
        <p:nvSpPr>
          <p:cNvPr id="14" name="Picture Placeholder 13">
            <a:extLst>
              <a:ext uri="{FF2B5EF4-FFF2-40B4-BE49-F238E27FC236}">
                <a16:creationId xmlns:a16="http://schemas.microsoft.com/office/drawing/2014/main" id="{9D20AEAF-7F2A-18DB-25DB-127F690A8BC3}"/>
              </a:ext>
            </a:extLst>
          </p:cNvPr>
          <p:cNvSpPr>
            <a:spLocks noGrp="1"/>
          </p:cNvSpPr>
          <p:nvPr>
            <p:ph type="pic" sz="quarter" idx="21"/>
          </p:nvPr>
        </p:nvSpPr>
        <p:spPr>
          <a:xfrm>
            <a:off x="1246087" y="1671321"/>
            <a:ext cx="1703387" cy="1701800"/>
          </a:xfrm>
          <a:prstGeom prst="ellipse">
            <a:avLst/>
          </a:prstGeom>
        </p:spPr>
        <p:txBody>
          <a:bodyPr/>
          <a:lstStyle>
            <a:lvl1pPr>
              <a:defRPr sz="800"/>
            </a:lvl1pPr>
          </a:lstStyle>
          <a:p>
            <a:r>
              <a:rPr lang="en-US"/>
              <a:t>Click icon to add picture</a:t>
            </a:r>
          </a:p>
        </p:txBody>
      </p:sp>
      <p:sp>
        <p:nvSpPr>
          <p:cNvPr id="15" name="Picture Placeholder 13">
            <a:extLst>
              <a:ext uri="{FF2B5EF4-FFF2-40B4-BE49-F238E27FC236}">
                <a16:creationId xmlns:a16="http://schemas.microsoft.com/office/drawing/2014/main" id="{45865C75-72C7-02DB-69F2-BA78D85B7257}"/>
              </a:ext>
            </a:extLst>
          </p:cNvPr>
          <p:cNvSpPr>
            <a:spLocks noGrp="1"/>
          </p:cNvSpPr>
          <p:nvPr>
            <p:ph type="pic" sz="quarter" idx="22"/>
          </p:nvPr>
        </p:nvSpPr>
        <p:spPr>
          <a:xfrm>
            <a:off x="5224631" y="1671321"/>
            <a:ext cx="1703387" cy="1701800"/>
          </a:xfrm>
          <a:prstGeom prst="ellipse">
            <a:avLst/>
          </a:prstGeom>
        </p:spPr>
        <p:txBody>
          <a:bodyPr/>
          <a:lstStyle>
            <a:lvl1pPr>
              <a:defRPr sz="800"/>
            </a:lvl1pPr>
          </a:lstStyle>
          <a:p>
            <a:r>
              <a:rPr lang="en-US"/>
              <a:t>Click icon to add picture</a:t>
            </a:r>
          </a:p>
        </p:txBody>
      </p:sp>
      <p:sp>
        <p:nvSpPr>
          <p:cNvPr id="16" name="Picture Placeholder 13">
            <a:extLst>
              <a:ext uri="{FF2B5EF4-FFF2-40B4-BE49-F238E27FC236}">
                <a16:creationId xmlns:a16="http://schemas.microsoft.com/office/drawing/2014/main" id="{DA170FF7-7519-EF4B-A483-5BDEB7635779}"/>
              </a:ext>
            </a:extLst>
          </p:cNvPr>
          <p:cNvSpPr>
            <a:spLocks noGrp="1"/>
          </p:cNvSpPr>
          <p:nvPr>
            <p:ph type="pic" sz="quarter" idx="23"/>
          </p:nvPr>
        </p:nvSpPr>
        <p:spPr>
          <a:xfrm>
            <a:off x="9203175" y="1671321"/>
            <a:ext cx="1703387" cy="1701800"/>
          </a:xfrm>
          <a:prstGeom prst="ellipse">
            <a:avLst/>
          </a:prstGeom>
        </p:spPr>
        <p:txBody>
          <a:bodyPr/>
          <a:lstStyle>
            <a:lvl1pPr>
              <a:defRPr sz="800"/>
            </a:lvl1pPr>
          </a:lstStyle>
          <a:p>
            <a:r>
              <a:rPr lang="en-US"/>
              <a:t>Click icon to add picture</a:t>
            </a:r>
          </a:p>
        </p:txBody>
      </p:sp>
      <p:sp>
        <p:nvSpPr>
          <p:cNvPr id="17" name="Text Placeholder 11">
            <a:extLst>
              <a:ext uri="{FF2B5EF4-FFF2-40B4-BE49-F238E27FC236}">
                <a16:creationId xmlns:a16="http://schemas.microsoft.com/office/drawing/2014/main" id="{F5832134-C81E-E9C7-5DC9-523DDDF6FF69}"/>
              </a:ext>
            </a:extLst>
          </p:cNvPr>
          <p:cNvSpPr>
            <a:spLocks noGrp="1"/>
          </p:cNvSpPr>
          <p:nvPr>
            <p:ph type="body" sz="quarter" idx="24"/>
          </p:nvPr>
        </p:nvSpPr>
        <p:spPr>
          <a:xfrm>
            <a:off x="467331" y="3560341"/>
            <a:ext cx="3260898" cy="342898"/>
          </a:xfrm>
          <a:prstGeom prst="rect">
            <a:avLst/>
          </a:prstGeom>
        </p:spPr>
        <p:txBody>
          <a:bodyPr anchor="t">
            <a:noAutofit/>
          </a:bodyPr>
          <a:lstStyle>
            <a:lvl1pPr marL="0" indent="0" algn="ctr">
              <a:buNone/>
              <a:defRPr sz="1600" b="1" i="0">
                <a:latin typeface="Aptos SemiBold" panose="020B0004020202020204" pitchFamily="34" charset="0"/>
              </a:defRPr>
            </a:lvl1pPr>
          </a:lstStyle>
          <a:p>
            <a:pPr lvl="0"/>
            <a:r>
              <a:rPr lang="en-US"/>
              <a:t>Click to edit Master text styles</a:t>
            </a:r>
          </a:p>
        </p:txBody>
      </p:sp>
      <p:sp>
        <p:nvSpPr>
          <p:cNvPr id="18" name="Text Placeholder 11">
            <a:extLst>
              <a:ext uri="{FF2B5EF4-FFF2-40B4-BE49-F238E27FC236}">
                <a16:creationId xmlns:a16="http://schemas.microsoft.com/office/drawing/2014/main" id="{22F7C937-7434-02DE-EA6C-978445377B8E}"/>
              </a:ext>
            </a:extLst>
          </p:cNvPr>
          <p:cNvSpPr>
            <a:spLocks noGrp="1"/>
          </p:cNvSpPr>
          <p:nvPr>
            <p:ph type="body" sz="quarter" idx="25"/>
          </p:nvPr>
        </p:nvSpPr>
        <p:spPr>
          <a:xfrm>
            <a:off x="8424419" y="3560341"/>
            <a:ext cx="3260898" cy="342898"/>
          </a:xfrm>
          <a:prstGeom prst="rect">
            <a:avLst/>
          </a:prstGeom>
        </p:spPr>
        <p:txBody>
          <a:bodyPr anchor="t">
            <a:noAutofit/>
          </a:bodyPr>
          <a:lstStyle>
            <a:lvl1pPr marL="0" indent="0" algn="ctr">
              <a:buNone/>
              <a:defRPr sz="1600" b="1" i="0">
                <a:latin typeface="Aptos SemiBold" panose="020B0004020202020204" pitchFamily="34" charset="0"/>
              </a:defRPr>
            </a:lvl1pPr>
          </a:lstStyle>
          <a:p>
            <a:pPr lvl="0"/>
            <a:r>
              <a:rPr lang="en-US"/>
              <a:t>Click to edit Master text styles</a:t>
            </a:r>
          </a:p>
        </p:txBody>
      </p:sp>
      <p:sp>
        <p:nvSpPr>
          <p:cNvPr id="19" name="Text Placeholder 11">
            <a:extLst>
              <a:ext uri="{FF2B5EF4-FFF2-40B4-BE49-F238E27FC236}">
                <a16:creationId xmlns:a16="http://schemas.microsoft.com/office/drawing/2014/main" id="{52D6012C-23F4-87D8-2243-91FA44930D42}"/>
              </a:ext>
            </a:extLst>
          </p:cNvPr>
          <p:cNvSpPr>
            <a:spLocks noGrp="1"/>
          </p:cNvSpPr>
          <p:nvPr>
            <p:ph type="body" sz="quarter" idx="26"/>
          </p:nvPr>
        </p:nvSpPr>
        <p:spPr>
          <a:xfrm>
            <a:off x="4445876" y="3967846"/>
            <a:ext cx="3260898" cy="1426698"/>
          </a:xfrm>
          <a:prstGeom prst="rect">
            <a:avLst/>
          </a:prstGeom>
        </p:spPr>
        <p:txBody>
          <a:bodyPr anchor="t">
            <a:noAutofit/>
          </a:bodyPr>
          <a:lstStyle>
            <a:lvl1pPr marL="0" indent="0" algn="ctr">
              <a:buNone/>
              <a:defRPr sz="1200" b="0"/>
            </a:lvl1pPr>
          </a:lstStyle>
          <a:p>
            <a:pPr lvl="0"/>
            <a:r>
              <a:rPr lang="en-US"/>
              <a:t>Click to edit Master text styles</a:t>
            </a:r>
          </a:p>
        </p:txBody>
      </p:sp>
      <p:sp>
        <p:nvSpPr>
          <p:cNvPr id="20" name="Text Placeholder 11">
            <a:extLst>
              <a:ext uri="{FF2B5EF4-FFF2-40B4-BE49-F238E27FC236}">
                <a16:creationId xmlns:a16="http://schemas.microsoft.com/office/drawing/2014/main" id="{2C9DF609-87D3-BA1B-99C7-35A1A1160242}"/>
              </a:ext>
            </a:extLst>
          </p:cNvPr>
          <p:cNvSpPr>
            <a:spLocks noGrp="1"/>
          </p:cNvSpPr>
          <p:nvPr>
            <p:ph type="body" sz="quarter" idx="27"/>
          </p:nvPr>
        </p:nvSpPr>
        <p:spPr>
          <a:xfrm>
            <a:off x="467331" y="3967846"/>
            <a:ext cx="3260898" cy="1426698"/>
          </a:xfrm>
          <a:prstGeom prst="rect">
            <a:avLst/>
          </a:prstGeom>
        </p:spPr>
        <p:txBody>
          <a:bodyPr anchor="t">
            <a:noAutofit/>
          </a:bodyPr>
          <a:lstStyle>
            <a:lvl1pPr marL="0" indent="0" algn="ctr">
              <a:buNone/>
              <a:defRPr sz="1200" b="0"/>
            </a:lvl1pPr>
          </a:lstStyle>
          <a:p>
            <a:pPr lvl="0"/>
            <a:r>
              <a:rPr lang="en-US"/>
              <a:t>Click to edit Master text styles</a:t>
            </a:r>
          </a:p>
          <a:p>
            <a:pPr lvl="1"/>
            <a:r>
              <a:rPr lang="en-US"/>
              <a:t>Second level</a:t>
            </a:r>
          </a:p>
        </p:txBody>
      </p:sp>
      <p:sp>
        <p:nvSpPr>
          <p:cNvPr id="21" name="Text Placeholder 11">
            <a:extLst>
              <a:ext uri="{FF2B5EF4-FFF2-40B4-BE49-F238E27FC236}">
                <a16:creationId xmlns:a16="http://schemas.microsoft.com/office/drawing/2014/main" id="{69960DBC-64AA-B2E5-8656-8617A9D893F5}"/>
              </a:ext>
            </a:extLst>
          </p:cNvPr>
          <p:cNvSpPr>
            <a:spLocks noGrp="1"/>
          </p:cNvSpPr>
          <p:nvPr>
            <p:ph type="body" sz="quarter" idx="28"/>
          </p:nvPr>
        </p:nvSpPr>
        <p:spPr>
          <a:xfrm>
            <a:off x="8424419" y="3967846"/>
            <a:ext cx="3260898" cy="1426698"/>
          </a:xfrm>
          <a:prstGeom prst="rect">
            <a:avLst/>
          </a:prstGeom>
        </p:spPr>
        <p:txBody>
          <a:bodyPr anchor="t">
            <a:noAutofit/>
          </a:bodyPr>
          <a:lstStyle>
            <a:lvl1pPr marL="0" indent="0" algn="ctr">
              <a:buNone/>
              <a:defRPr sz="1200" b="0"/>
            </a:lvl1pPr>
          </a:lstStyle>
          <a:p>
            <a:pPr lvl="0"/>
            <a:r>
              <a:rPr lang="en-US"/>
              <a:t>Click to edit Master text styles</a:t>
            </a:r>
          </a:p>
        </p:txBody>
      </p:sp>
      <p:pic>
        <p:nvPicPr>
          <p:cNvPr id="2" name="Graphic 1" descr="Siteimprove logo">
            <a:extLst>
              <a:ext uri="{FF2B5EF4-FFF2-40B4-BE49-F238E27FC236}">
                <a16:creationId xmlns:a16="http://schemas.microsoft.com/office/drawing/2014/main" id="{A6434C18-63C4-3B98-66CA-913AFCB73FDD}"/>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309354" y="6486509"/>
            <a:ext cx="893972" cy="220319"/>
          </a:xfrm>
          <a:prstGeom prst="rect">
            <a:avLst/>
          </a:prstGeom>
        </p:spPr>
      </p:pic>
      <p:sp>
        <p:nvSpPr>
          <p:cNvPr id="3" name="TextBox 2">
            <a:extLst>
              <a:ext uri="{FF2B5EF4-FFF2-40B4-BE49-F238E27FC236}">
                <a16:creationId xmlns:a16="http://schemas.microsoft.com/office/drawing/2014/main" id="{2CF82E56-10F4-6B47-8840-05B3262F985C}"/>
              </a:ext>
            </a:extLst>
          </p:cNvPr>
          <p:cNvSpPr txBox="1"/>
          <p:nvPr userDrawn="1"/>
        </p:nvSpPr>
        <p:spPr>
          <a:xfrm>
            <a:off x="4782708" y="6487834"/>
            <a:ext cx="2689034" cy="215444"/>
          </a:xfrm>
          <a:prstGeom prst="rect">
            <a:avLst/>
          </a:prstGeom>
          <a:noFill/>
        </p:spPr>
        <p:txBody>
          <a:bodyPr wrap="square" rtlCol="0">
            <a:spAutoFit/>
          </a:bodyPr>
          <a:lstStyle/>
          <a:p>
            <a:pPr algn="ctr"/>
            <a:r>
              <a:rPr lang="en-US" sz="800">
                <a:solidFill>
                  <a:schemeClr val="tx1">
                    <a:lumMod val="50000"/>
                    <a:lumOff val="50000"/>
                  </a:schemeClr>
                </a:solidFill>
              </a:rPr>
              <a:t>© Siteimprove Confidential. All rights reserved.</a:t>
            </a:r>
            <a:endParaRPr lang="en-US" sz="700" spc="20" baseline="0">
              <a:solidFill>
                <a:schemeClr val="tx1">
                  <a:lumMod val="50000"/>
                  <a:lumOff val="50000"/>
                </a:schemeClr>
              </a:solidFill>
              <a:latin typeface="+mn-lt"/>
            </a:endParaRPr>
          </a:p>
        </p:txBody>
      </p:sp>
    </p:spTree>
    <p:extLst>
      <p:ext uri="{BB962C8B-B14F-4D97-AF65-F5344CB8AC3E}">
        <p14:creationId xmlns:p14="http://schemas.microsoft.com/office/powerpoint/2010/main" val="2054199492"/>
      </p:ext>
    </p:extLst>
  </p:cSld>
  <p:clrMapOvr>
    <a:masterClrMapping/>
  </p:clrMapOvr>
  <p:extLst>
    <p:ext uri="{DCECCB84-F9BA-43D5-87BE-67443E8EF086}">
      <p15:sldGuideLst xmlns:p15="http://schemas.microsoft.com/office/powerpoint/2012/main">
        <p15:guide id="9" orient="horz" pos="2160" userDrawn="1">
          <p15:clr>
            <a:srgbClr val="FBAE40"/>
          </p15:clr>
        </p15:guide>
        <p15:guide id="10" pos="3840" userDrawn="1">
          <p15:clr>
            <a:srgbClr val="FBAE40"/>
          </p15:clr>
        </p15:guide>
        <p15:guide id="11" pos="240" userDrawn="1">
          <p15:clr>
            <a:srgbClr val="FBAE40"/>
          </p15:clr>
        </p15:guide>
        <p15:guide id="12" pos="7440" userDrawn="1">
          <p15:clr>
            <a:srgbClr val="FBAE40"/>
          </p15:clr>
        </p15:guide>
        <p15:guide id="13" orient="horz" pos="144" userDrawn="1">
          <p15:clr>
            <a:srgbClr val="FBAE40"/>
          </p15:clr>
        </p15:guide>
        <p15:guide id="14" orient="horz" pos="4176" userDrawn="1">
          <p15:clr>
            <a:srgbClr val="FBAE40"/>
          </p15:clr>
        </p15:guide>
        <p15:guide id="15" orient="horz" pos="432" userDrawn="1">
          <p15:clr>
            <a:srgbClr val="FBAE40"/>
          </p15:clr>
        </p15:guide>
        <p15:guide id="16" orient="horz" pos="3888" userDrawn="1">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4 big points">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50A86F2A-17CE-E846-297A-C74622FEC9F7}"/>
              </a:ext>
            </a:extLst>
          </p:cNvPr>
          <p:cNvSpPr>
            <a:spLocks noGrp="1"/>
          </p:cNvSpPr>
          <p:nvPr>
            <p:ph type="ctrTitle"/>
          </p:nvPr>
        </p:nvSpPr>
        <p:spPr>
          <a:xfrm>
            <a:off x="268079" y="523928"/>
            <a:ext cx="11635300" cy="434539"/>
          </a:xfrm>
          <a:prstGeom prst="rect">
            <a:avLst/>
          </a:prstGeom>
        </p:spPr>
        <p:txBody>
          <a:bodyPr anchor="t">
            <a:noAutofit/>
          </a:bodyPr>
          <a:lstStyle>
            <a:lvl1pPr algn="l">
              <a:lnSpc>
                <a:spcPct val="80000"/>
              </a:lnSpc>
              <a:defRPr sz="3000" b="0" kern="100" spc="-50" baseline="0">
                <a:latin typeface="Aptos SemiBold" panose="020B0004020202020204" pitchFamily="34" charset="0"/>
              </a:defRPr>
            </a:lvl1pPr>
          </a:lstStyle>
          <a:p>
            <a:r>
              <a:rPr lang="en-US"/>
              <a:t>Click to edit Master title style</a:t>
            </a:r>
          </a:p>
        </p:txBody>
      </p:sp>
      <p:sp>
        <p:nvSpPr>
          <p:cNvPr id="8" name="Text Placeholder 4">
            <a:extLst>
              <a:ext uri="{FF2B5EF4-FFF2-40B4-BE49-F238E27FC236}">
                <a16:creationId xmlns:a16="http://schemas.microsoft.com/office/drawing/2014/main" id="{AAB026D5-B89F-E8D0-D1B7-73BF22CBE51D}"/>
              </a:ext>
            </a:extLst>
          </p:cNvPr>
          <p:cNvSpPr>
            <a:spLocks noGrp="1"/>
          </p:cNvSpPr>
          <p:nvPr>
            <p:ph type="body" sz="quarter" idx="14" hasCustomPrompt="1"/>
          </p:nvPr>
        </p:nvSpPr>
        <p:spPr>
          <a:xfrm>
            <a:off x="288621" y="271305"/>
            <a:ext cx="6655104" cy="252623"/>
          </a:xfrm>
          <a:prstGeom prst="rect">
            <a:avLst/>
          </a:prstGeom>
        </p:spPr>
        <p:txBody>
          <a:bodyPr>
            <a:normAutofit/>
          </a:bodyPr>
          <a:lstStyle>
            <a:lvl1pPr marL="0" indent="0">
              <a:buNone/>
              <a:defRPr sz="1200"/>
            </a:lvl1pPr>
          </a:lstStyle>
          <a:p>
            <a:pPr lvl="0"/>
            <a:r>
              <a:rPr lang="en-US"/>
              <a:t>Click to add label</a:t>
            </a:r>
          </a:p>
        </p:txBody>
      </p:sp>
      <p:pic>
        <p:nvPicPr>
          <p:cNvPr id="6" name="Graphic 5" descr="Siteimprove logo">
            <a:extLst>
              <a:ext uri="{FF2B5EF4-FFF2-40B4-BE49-F238E27FC236}">
                <a16:creationId xmlns:a16="http://schemas.microsoft.com/office/drawing/2014/main" id="{52AE2F96-5C33-AAEC-F553-648E83B2CBD7}"/>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309354" y="6486509"/>
            <a:ext cx="893972" cy="220319"/>
          </a:xfrm>
          <a:prstGeom prst="rect">
            <a:avLst/>
          </a:prstGeom>
        </p:spPr>
      </p:pic>
      <p:sp>
        <p:nvSpPr>
          <p:cNvPr id="10" name="TextBox 9">
            <a:extLst>
              <a:ext uri="{FF2B5EF4-FFF2-40B4-BE49-F238E27FC236}">
                <a16:creationId xmlns:a16="http://schemas.microsoft.com/office/drawing/2014/main" id="{A538707A-E56E-1F14-D0D4-6E08A15EE7EB}"/>
              </a:ext>
            </a:extLst>
          </p:cNvPr>
          <p:cNvSpPr txBox="1"/>
          <p:nvPr/>
        </p:nvSpPr>
        <p:spPr>
          <a:xfrm>
            <a:off x="4782708" y="6487834"/>
            <a:ext cx="2689034" cy="215444"/>
          </a:xfrm>
          <a:prstGeom prst="rect">
            <a:avLst/>
          </a:prstGeom>
          <a:noFill/>
        </p:spPr>
        <p:txBody>
          <a:bodyPr wrap="square" rtlCol="0">
            <a:spAutoFit/>
          </a:bodyPr>
          <a:lstStyle/>
          <a:p>
            <a:pPr algn="ctr"/>
            <a:r>
              <a:rPr lang="en-US" sz="800">
                <a:solidFill>
                  <a:schemeClr val="tx1">
                    <a:lumMod val="50000"/>
                    <a:lumOff val="50000"/>
                  </a:schemeClr>
                </a:solidFill>
              </a:rPr>
              <a:t>© Siteimprove Confidential. All rights reserved.</a:t>
            </a:r>
            <a:endParaRPr lang="en-US" sz="700" spc="20" baseline="0">
              <a:solidFill>
                <a:schemeClr val="tx1">
                  <a:lumMod val="50000"/>
                  <a:lumOff val="50000"/>
                </a:schemeClr>
              </a:solidFill>
              <a:latin typeface="+mn-lt"/>
            </a:endParaRPr>
          </a:p>
        </p:txBody>
      </p:sp>
      <p:sp>
        <p:nvSpPr>
          <p:cNvPr id="11" name="Slide Number Placeholder 10">
            <a:extLst>
              <a:ext uri="{FF2B5EF4-FFF2-40B4-BE49-F238E27FC236}">
                <a16:creationId xmlns:a16="http://schemas.microsoft.com/office/drawing/2014/main" id="{DCED8CAE-DE73-6569-1377-AD19A358D225}"/>
              </a:ext>
            </a:extLst>
          </p:cNvPr>
          <p:cNvSpPr>
            <a:spLocks noGrp="1"/>
          </p:cNvSpPr>
          <p:nvPr>
            <p:ph type="sldNum" sz="quarter" idx="18"/>
          </p:nvPr>
        </p:nvSpPr>
        <p:spPr/>
        <p:txBody>
          <a:bodyPr/>
          <a:lstStyle/>
          <a:p>
            <a:fld id="{88FD77AA-4D9D-4481-88A5-465F71CE0DE3}" type="slidenum">
              <a:rPr lang="en-US" smtClean="0"/>
              <a:pPr/>
              <a:t>‹#›</a:t>
            </a:fld>
            <a:endParaRPr lang="en-US"/>
          </a:p>
        </p:txBody>
      </p:sp>
      <p:sp>
        <p:nvSpPr>
          <p:cNvPr id="14" name="Picture Placeholder 13">
            <a:extLst>
              <a:ext uri="{FF2B5EF4-FFF2-40B4-BE49-F238E27FC236}">
                <a16:creationId xmlns:a16="http://schemas.microsoft.com/office/drawing/2014/main" id="{9D20AEAF-7F2A-18DB-25DB-127F690A8BC3}"/>
              </a:ext>
            </a:extLst>
          </p:cNvPr>
          <p:cNvSpPr>
            <a:spLocks noGrp="1"/>
          </p:cNvSpPr>
          <p:nvPr>
            <p:ph type="pic" sz="quarter" idx="21"/>
          </p:nvPr>
        </p:nvSpPr>
        <p:spPr>
          <a:xfrm>
            <a:off x="1001738" y="1816127"/>
            <a:ext cx="1703387" cy="1701800"/>
          </a:xfrm>
          <a:prstGeom prst="ellipse">
            <a:avLst/>
          </a:prstGeom>
        </p:spPr>
        <p:txBody>
          <a:bodyPr/>
          <a:lstStyle>
            <a:lvl1pPr>
              <a:defRPr sz="1200"/>
            </a:lvl1pPr>
          </a:lstStyle>
          <a:p>
            <a:r>
              <a:rPr lang="en-US"/>
              <a:t>Click icon to add picture</a:t>
            </a:r>
          </a:p>
        </p:txBody>
      </p:sp>
      <p:sp>
        <p:nvSpPr>
          <p:cNvPr id="15" name="Picture Placeholder 13">
            <a:extLst>
              <a:ext uri="{FF2B5EF4-FFF2-40B4-BE49-F238E27FC236}">
                <a16:creationId xmlns:a16="http://schemas.microsoft.com/office/drawing/2014/main" id="{45865C75-72C7-02DB-69F2-BA78D85B7257}"/>
              </a:ext>
            </a:extLst>
          </p:cNvPr>
          <p:cNvSpPr>
            <a:spLocks noGrp="1"/>
          </p:cNvSpPr>
          <p:nvPr>
            <p:ph type="pic" sz="quarter" idx="22"/>
          </p:nvPr>
        </p:nvSpPr>
        <p:spPr>
          <a:xfrm>
            <a:off x="6620048" y="1816127"/>
            <a:ext cx="1703387" cy="1701800"/>
          </a:xfrm>
          <a:prstGeom prst="ellipse">
            <a:avLst/>
          </a:prstGeom>
        </p:spPr>
        <p:txBody>
          <a:bodyPr/>
          <a:lstStyle>
            <a:lvl1pPr>
              <a:defRPr sz="1200"/>
            </a:lvl1pPr>
          </a:lstStyle>
          <a:p>
            <a:r>
              <a:rPr lang="en-US"/>
              <a:t>Click icon to add picture</a:t>
            </a:r>
          </a:p>
        </p:txBody>
      </p:sp>
      <p:sp>
        <p:nvSpPr>
          <p:cNvPr id="16" name="Picture Placeholder 13">
            <a:extLst>
              <a:ext uri="{FF2B5EF4-FFF2-40B4-BE49-F238E27FC236}">
                <a16:creationId xmlns:a16="http://schemas.microsoft.com/office/drawing/2014/main" id="{DA170FF7-7519-EF4B-A483-5BDEB7635779}"/>
              </a:ext>
            </a:extLst>
          </p:cNvPr>
          <p:cNvSpPr>
            <a:spLocks noGrp="1"/>
          </p:cNvSpPr>
          <p:nvPr>
            <p:ph type="pic" sz="quarter" idx="23"/>
          </p:nvPr>
        </p:nvSpPr>
        <p:spPr>
          <a:xfrm>
            <a:off x="9429202" y="1816127"/>
            <a:ext cx="1703387" cy="1701800"/>
          </a:xfrm>
          <a:prstGeom prst="ellipse">
            <a:avLst/>
          </a:prstGeom>
        </p:spPr>
        <p:txBody>
          <a:bodyPr/>
          <a:lstStyle>
            <a:lvl1pPr>
              <a:defRPr sz="1200"/>
            </a:lvl1pPr>
          </a:lstStyle>
          <a:p>
            <a:r>
              <a:rPr lang="en-US"/>
              <a:t>Click icon to add picture</a:t>
            </a:r>
          </a:p>
        </p:txBody>
      </p:sp>
      <p:sp>
        <p:nvSpPr>
          <p:cNvPr id="2" name="Picture Placeholder 13">
            <a:extLst>
              <a:ext uri="{FF2B5EF4-FFF2-40B4-BE49-F238E27FC236}">
                <a16:creationId xmlns:a16="http://schemas.microsoft.com/office/drawing/2014/main" id="{177E8D8F-C960-E20F-4BC4-A858C2FA39ED}"/>
              </a:ext>
            </a:extLst>
          </p:cNvPr>
          <p:cNvSpPr>
            <a:spLocks noGrp="1"/>
          </p:cNvSpPr>
          <p:nvPr>
            <p:ph type="pic" sz="quarter" idx="24"/>
          </p:nvPr>
        </p:nvSpPr>
        <p:spPr>
          <a:xfrm>
            <a:off x="3810893" y="1816127"/>
            <a:ext cx="1703387" cy="1701800"/>
          </a:xfrm>
          <a:prstGeom prst="ellipse">
            <a:avLst/>
          </a:prstGeom>
        </p:spPr>
        <p:txBody>
          <a:bodyPr/>
          <a:lstStyle>
            <a:lvl1pPr>
              <a:defRPr sz="1200"/>
            </a:lvl1pPr>
          </a:lstStyle>
          <a:p>
            <a:r>
              <a:rPr lang="en-US"/>
              <a:t>Click icon to add picture</a:t>
            </a:r>
          </a:p>
        </p:txBody>
      </p:sp>
      <p:sp>
        <p:nvSpPr>
          <p:cNvPr id="5" name="Text Placeholder 11">
            <a:extLst>
              <a:ext uri="{FF2B5EF4-FFF2-40B4-BE49-F238E27FC236}">
                <a16:creationId xmlns:a16="http://schemas.microsoft.com/office/drawing/2014/main" id="{34754265-93D2-2B58-1857-E6857EF48D3A}"/>
              </a:ext>
            </a:extLst>
          </p:cNvPr>
          <p:cNvSpPr>
            <a:spLocks noGrp="1"/>
          </p:cNvSpPr>
          <p:nvPr>
            <p:ph type="body" sz="quarter" idx="25"/>
          </p:nvPr>
        </p:nvSpPr>
        <p:spPr>
          <a:xfrm>
            <a:off x="775741" y="3705147"/>
            <a:ext cx="2155380" cy="342898"/>
          </a:xfrm>
          <a:prstGeom prst="rect">
            <a:avLst/>
          </a:prstGeom>
        </p:spPr>
        <p:txBody>
          <a:bodyPr anchor="t">
            <a:noAutofit/>
          </a:bodyPr>
          <a:lstStyle>
            <a:lvl1pPr marL="0" indent="0" algn="ctr">
              <a:buNone/>
              <a:defRPr sz="1400" b="1" i="0">
                <a:latin typeface="Aptos SemiBold" panose="020B0004020202020204" pitchFamily="34" charset="0"/>
              </a:defRPr>
            </a:lvl1pPr>
          </a:lstStyle>
          <a:p>
            <a:pPr lvl="0"/>
            <a:r>
              <a:rPr lang="en-US"/>
              <a:t>Click to edit Master text styles</a:t>
            </a:r>
          </a:p>
        </p:txBody>
      </p:sp>
      <p:sp>
        <p:nvSpPr>
          <p:cNvPr id="12" name="Text Placeholder 11">
            <a:extLst>
              <a:ext uri="{FF2B5EF4-FFF2-40B4-BE49-F238E27FC236}">
                <a16:creationId xmlns:a16="http://schemas.microsoft.com/office/drawing/2014/main" id="{B438AAEF-A7FB-EF84-D89B-94178039D785}"/>
              </a:ext>
            </a:extLst>
          </p:cNvPr>
          <p:cNvSpPr>
            <a:spLocks noGrp="1"/>
          </p:cNvSpPr>
          <p:nvPr>
            <p:ph type="body" sz="quarter" idx="26"/>
          </p:nvPr>
        </p:nvSpPr>
        <p:spPr>
          <a:xfrm>
            <a:off x="3584896" y="3705147"/>
            <a:ext cx="2155380" cy="342898"/>
          </a:xfrm>
          <a:prstGeom prst="rect">
            <a:avLst/>
          </a:prstGeom>
        </p:spPr>
        <p:txBody>
          <a:bodyPr anchor="t">
            <a:noAutofit/>
          </a:bodyPr>
          <a:lstStyle>
            <a:lvl1pPr marL="0" indent="0" algn="ctr">
              <a:buNone/>
              <a:defRPr sz="1400" b="1" i="0">
                <a:latin typeface="Aptos SemiBold" panose="020B0004020202020204" pitchFamily="34" charset="0"/>
              </a:defRPr>
            </a:lvl1pPr>
          </a:lstStyle>
          <a:p>
            <a:pPr lvl="0"/>
            <a:r>
              <a:rPr lang="en-US"/>
              <a:t>Click to edit Master text styles</a:t>
            </a:r>
          </a:p>
        </p:txBody>
      </p:sp>
      <p:sp>
        <p:nvSpPr>
          <p:cNvPr id="13" name="Text Placeholder 11">
            <a:extLst>
              <a:ext uri="{FF2B5EF4-FFF2-40B4-BE49-F238E27FC236}">
                <a16:creationId xmlns:a16="http://schemas.microsoft.com/office/drawing/2014/main" id="{FA286C2B-4D27-99B7-969E-1F998D34738F}"/>
              </a:ext>
            </a:extLst>
          </p:cNvPr>
          <p:cNvSpPr>
            <a:spLocks noGrp="1"/>
          </p:cNvSpPr>
          <p:nvPr>
            <p:ph type="body" sz="quarter" idx="27"/>
          </p:nvPr>
        </p:nvSpPr>
        <p:spPr>
          <a:xfrm>
            <a:off x="6394051" y="3705147"/>
            <a:ext cx="2155380" cy="342898"/>
          </a:xfrm>
          <a:prstGeom prst="rect">
            <a:avLst/>
          </a:prstGeom>
        </p:spPr>
        <p:txBody>
          <a:bodyPr anchor="t">
            <a:noAutofit/>
          </a:bodyPr>
          <a:lstStyle>
            <a:lvl1pPr marL="0" indent="0" algn="ctr">
              <a:buNone/>
              <a:defRPr sz="1400" b="1" i="0">
                <a:latin typeface="Aptos SemiBold" panose="020B0004020202020204" pitchFamily="34" charset="0"/>
              </a:defRPr>
            </a:lvl1pPr>
          </a:lstStyle>
          <a:p>
            <a:pPr lvl="0"/>
            <a:r>
              <a:rPr lang="en-US"/>
              <a:t>Click to edit Master text styles</a:t>
            </a:r>
          </a:p>
        </p:txBody>
      </p:sp>
      <p:sp>
        <p:nvSpPr>
          <p:cNvPr id="17" name="Text Placeholder 11">
            <a:extLst>
              <a:ext uri="{FF2B5EF4-FFF2-40B4-BE49-F238E27FC236}">
                <a16:creationId xmlns:a16="http://schemas.microsoft.com/office/drawing/2014/main" id="{B7D15878-5818-7D9A-15F0-6F4CF78F207F}"/>
              </a:ext>
            </a:extLst>
          </p:cNvPr>
          <p:cNvSpPr>
            <a:spLocks noGrp="1"/>
          </p:cNvSpPr>
          <p:nvPr>
            <p:ph type="body" sz="quarter" idx="28"/>
          </p:nvPr>
        </p:nvSpPr>
        <p:spPr>
          <a:xfrm>
            <a:off x="9203206" y="3705147"/>
            <a:ext cx="2155380" cy="342898"/>
          </a:xfrm>
          <a:prstGeom prst="rect">
            <a:avLst/>
          </a:prstGeom>
        </p:spPr>
        <p:txBody>
          <a:bodyPr anchor="t">
            <a:noAutofit/>
          </a:bodyPr>
          <a:lstStyle>
            <a:lvl1pPr marL="0" indent="0" algn="ctr">
              <a:buNone/>
              <a:defRPr sz="1400" b="1" i="0">
                <a:latin typeface="Aptos SemiBold" panose="020B0004020202020204" pitchFamily="34" charset="0"/>
              </a:defRPr>
            </a:lvl1pPr>
          </a:lstStyle>
          <a:p>
            <a:pPr lvl="0"/>
            <a:r>
              <a:rPr lang="en-US"/>
              <a:t>Click to edit Master text styles</a:t>
            </a:r>
          </a:p>
        </p:txBody>
      </p:sp>
      <p:sp>
        <p:nvSpPr>
          <p:cNvPr id="18" name="Text Placeholder 11">
            <a:extLst>
              <a:ext uri="{FF2B5EF4-FFF2-40B4-BE49-F238E27FC236}">
                <a16:creationId xmlns:a16="http://schemas.microsoft.com/office/drawing/2014/main" id="{35466F6A-C67A-E731-2C0B-839B741B2714}"/>
              </a:ext>
            </a:extLst>
          </p:cNvPr>
          <p:cNvSpPr>
            <a:spLocks noGrp="1"/>
          </p:cNvSpPr>
          <p:nvPr>
            <p:ph type="body" sz="quarter" idx="29"/>
          </p:nvPr>
        </p:nvSpPr>
        <p:spPr>
          <a:xfrm>
            <a:off x="775741" y="4124326"/>
            <a:ext cx="2155380" cy="1544650"/>
          </a:xfrm>
          <a:prstGeom prst="rect">
            <a:avLst/>
          </a:prstGeom>
        </p:spPr>
        <p:txBody>
          <a:bodyPr anchor="t">
            <a:noAutofit/>
          </a:bodyPr>
          <a:lstStyle>
            <a:lvl1pPr marL="0" indent="0" algn="ctr">
              <a:buNone/>
              <a:defRPr sz="1100" b="0"/>
            </a:lvl1pPr>
          </a:lstStyle>
          <a:p>
            <a:pPr lvl="0"/>
            <a:r>
              <a:rPr lang="en-US"/>
              <a:t>Click to edit Master text styles</a:t>
            </a:r>
          </a:p>
        </p:txBody>
      </p:sp>
      <p:sp>
        <p:nvSpPr>
          <p:cNvPr id="19" name="Text Placeholder 11">
            <a:extLst>
              <a:ext uri="{FF2B5EF4-FFF2-40B4-BE49-F238E27FC236}">
                <a16:creationId xmlns:a16="http://schemas.microsoft.com/office/drawing/2014/main" id="{E2922BC8-8868-A00B-014C-28EC6C0C1638}"/>
              </a:ext>
            </a:extLst>
          </p:cNvPr>
          <p:cNvSpPr>
            <a:spLocks noGrp="1"/>
          </p:cNvSpPr>
          <p:nvPr>
            <p:ph type="body" sz="quarter" idx="30"/>
          </p:nvPr>
        </p:nvSpPr>
        <p:spPr>
          <a:xfrm>
            <a:off x="3584896" y="4124326"/>
            <a:ext cx="2155380" cy="1544650"/>
          </a:xfrm>
          <a:prstGeom prst="rect">
            <a:avLst/>
          </a:prstGeom>
        </p:spPr>
        <p:txBody>
          <a:bodyPr anchor="t">
            <a:noAutofit/>
          </a:bodyPr>
          <a:lstStyle>
            <a:lvl1pPr marL="0" indent="0" algn="ctr">
              <a:buNone/>
              <a:defRPr sz="1100" b="0"/>
            </a:lvl1pPr>
          </a:lstStyle>
          <a:p>
            <a:pPr lvl="0"/>
            <a:r>
              <a:rPr lang="en-US"/>
              <a:t>Click to edit Master text styles</a:t>
            </a:r>
          </a:p>
        </p:txBody>
      </p:sp>
      <p:sp>
        <p:nvSpPr>
          <p:cNvPr id="20" name="Text Placeholder 11">
            <a:extLst>
              <a:ext uri="{FF2B5EF4-FFF2-40B4-BE49-F238E27FC236}">
                <a16:creationId xmlns:a16="http://schemas.microsoft.com/office/drawing/2014/main" id="{A1AC4F9F-2934-BEEF-2F15-2FE140721F2C}"/>
              </a:ext>
            </a:extLst>
          </p:cNvPr>
          <p:cNvSpPr>
            <a:spLocks noGrp="1"/>
          </p:cNvSpPr>
          <p:nvPr>
            <p:ph type="body" sz="quarter" idx="31"/>
          </p:nvPr>
        </p:nvSpPr>
        <p:spPr>
          <a:xfrm>
            <a:off x="6394051" y="4124326"/>
            <a:ext cx="2155380" cy="1544650"/>
          </a:xfrm>
          <a:prstGeom prst="rect">
            <a:avLst/>
          </a:prstGeom>
        </p:spPr>
        <p:txBody>
          <a:bodyPr anchor="t">
            <a:noAutofit/>
          </a:bodyPr>
          <a:lstStyle>
            <a:lvl1pPr marL="0" indent="0" algn="ctr">
              <a:buNone/>
              <a:defRPr sz="1100" b="0"/>
            </a:lvl1pPr>
          </a:lstStyle>
          <a:p>
            <a:pPr lvl="0"/>
            <a:r>
              <a:rPr lang="en-US"/>
              <a:t>Click to edit Master text styles</a:t>
            </a:r>
          </a:p>
        </p:txBody>
      </p:sp>
      <p:sp>
        <p:nvSpPr>
          <p:cNvPr id="21" name="Text Placeholder 11">
            <a:extLst>
              <a:ext uri="{FF2B5EF4-FFF2-40B4-BE49-F238E27FC236}">
                <a16:creationId xmlns:a16="http://schemas.microsoft.com/office/drawing/2014/main" id="{3CA3C5EC-8464-E0D1-5BB2-89390E77413E}"/>
              </a:ext>
            </a:extLst>
          </p:cNvPr>
          <p:cNvSpPr>
            <a:spLocks noGrp="1"/>
          </p:cNvSpPr>
          <p:nvPr>
            <p:ph type="body" sz="quarter" idx="32"/>
          </p:nvPr>
        </p:nvSpPr>
        <p:spPr>
          <a:xfrm>
            <a:off x="9203206" y="4124326"/>
            <a:ext cx="2155380" cy="1544650"/>
          </a:xfrm>
          <a:prstGeom prst="rect">
            <a:avLst/>
          </a:prstGeom>
        </p:spPr>
        <p:txBody>
          <a:bodyPr anchor="t">
            <a:noAutofit/>
          </a:bodyPr>
          <a:lstStyle>
            <a:lvl1pPr marL="0" indent="0" algn="ctr">
              <a:buNone/>
              <a:defRPr sz="1100" b="0"/>
            </a:lvl1pPr>
          </a:lstStyle>
          <a:p>
            <a:pPr lvl="0"/>
            <a:r>
              <a:rPr lang="en-US"/>
              <a:t>Click to edit Master text styles</a:t>
            </a:r>
          </a:p>
        </p:txBody>
      </p:sp>
      <p:pic>
        <p:nvPicPr>
          <p:cNvPr id="3" name="Graphic 2" descr="Siteimprove logo">
            <a:extLst>
              <a:ext uri="{FF2B5EF4-FFF2-40B4-BE49-F238E27FC236}">
                <a16:creationId xmlns:a16="http://schemas.microsoft.com/office/drawing/2014/main" id="{020AF99E-D567-64B1-F8B9-E7BCB7B1A8BE}"/>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309354" y="6486509"/>
            <a:ext cx="893972" cy="220319"/>
          </a:xfrm>
          <a:prstGeom prst="rect">
            <a:avLst/>
          </a:prstGeom>
        </p:spPr>
      </p:pic>
      <p:sp>
        <p:nvSpPr>
          <p:cNvPr id="4" name="TextBox 3">
            <a:extLst>
              <a:ext uri="{FF2B5EF4-FFF2-40B4-BE49-F238E27FC236}">
                <a16:creationId xmlns:a16="http://schemas.microsoft.com/office/drawing/2014/main" id="{EF75520C-2669-3E53-AC0B-458528D0BACF}"/>
              </a:ext>
            </a:extLst>
          </p:cNvPr>
          <p:cNvSpPr txBox="1"/>
          <p:nvPr userDrawn="1"/>
        </p:nvSpPr>
        <p:spPr>
          <a:xfrm>
            <a:off x="4782708" y="6487834"/>
            <a:ext cx="2689034" cy="215444"/>
          </a:xfrm>
          <a:prstGeom prst="rect">
            <a:avLst/>
          </a:prstGeom>
          <a:noFill/>
        </p:spPr>
        <p:txBody>
          <a:bodyPr wrap="square" rtlCol="0">
            <a:spAutoFit/>
          </a:bodyPr>
          <a:lstStyle/>
          <a:p>
            <a:pPr algn="ctr"/>
            <a:r>
              <a:rPr lang="en-US" sz="800">
                <a:solidFill>
                  <a:schemeClr val="tx1">
                    <a:lumMod val="50000"/>
                    <a:lumOff val="50000"/>
                  </a:schemeClr>
                </a:solidFill>
              </a:rPr>
              <a:t>© Siteimprove Confidential. All rights reserved.</a:t>
            </a:r>
            <a:endParaRPr lang="en-US" sz="700" spc="20" baseline="0">
              <a:solidFill>
                <a:schemeClr val="tx1">
                  <a:lumMod val="50000"/>
                  <a:lumOff val="50000"/>
                </a:schemeClr>
              </a:solidFill>
              <a:latin typeface="+mn-lt"/>
            </a:endParaRPr>
          </a:p>
        </p:txBody>
      </p:sp>
    </p:spTree>
    <p:extLst>
      <p:ext uri="{BB962C8B-B14F-4D97-AF65-F5344CB8AC3E}">
        <p14:creationId xmlns:p14="http://schemas.microsoft.com/office/powerpoint/2010/main" val="3453187514"/>
      </p:ext>
    </p:extLst>
  </p:cSld>
  <p:clrMapOvr>
    <a:masterClrMapping/>
  </p:clrMapOvr>
  <p:extLst>
    <p:ext uri="{DCECCB84-F9BA-43D5-87BE-67443E8EF086}">
      <p15:sldGuideLst xmlns:p15="http://schemas.microsoft.com/office/powerpoint/2012/main">
        <p15:guide id="9" orient="horz" pos="2160" userDrawn="1">
          <p15:clr>
            <a:srgbClr val="FBAE40"/>
          </p15:clr>
        </p15:guide>
        <p15:guide id="10" pos="3840" userDrawn="1">
          <p15:clr>
            <a:srgbClr val="FBAE40"/>
          </p15:clr>
        </p15:guide>
        <p15:guide id="11" pos="240" userDrawn="1">
          <p15:clr>
            <a:srgbClr val="FBAE40"/>
          </p15:clr>
        </p15:guide>
        <p15:guide id="12" pos="7440" userDrawn="1">
          <p15:clr>
            <a:srgbClr val="FBAE40"/>
          </p15:clr>
        </p15:guide>
        <p15:guide id="13" orient="horz" pos="144" userDrawn="1">
          <p15:clr>
            <a:srgbClr val="FBAE40"/>
          </p15:clr>
        </p15:guide>
        <p15:guide id="14" orient="horz" pos="4176" userDrawn="1">
          <p15:clr>
            <a:srgbClr val="FBAE40"/>
          </p15:clr>
        </p15:guide>
        <p15:guide id="15" orient="horz" pos="432" userDrawn="1">
          <p15:clr>
            <a:srgbClr val="FBAE40"/>
          </p15:clr>
        </p15:guide>
        <p15:guide id="16" orient="horz" pos="3888"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1_Title Gradi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1858092-CB9D-DF5C-8C6D-7C2DE10A24DA}"/>
              </a:ext>
            </a:extLst>
          </p:cNvPr>
          <p:cNvSpPr/>
          <p:nvPr/>
        </p:nvSpPr>
        <p:spPr>
          <a:xfrm>
            <a:off x="0" y="0"/>
            <a:ext cx="12192000" cy="6858000"/>
          </a:xfrm>
          <a:prstGeom prst="rect">
            <a:avLst/>
          </a:prstGeom>
          <a:blipFill>
            <a:blip r:embed="rId3"/>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1E808241-20D3-9509-13EA-56A8B3AE23EA}"/>
              </a:ext>
            </a:extLst>
          </p:cNvPr>
          <p:cNvSpPr>
            <a:spLocks noGrp="1"/>
          </p:cNvSpPr>
          <p:nvPr>
            <p:ph type="ctrTitle" hasCustomPrompt="1"/>
          </p:nvPr>
        </p:nvSpPr>
        <p:spPr>
          <a:xfrm>
            <a:off x="268079" y="2363117"/>
            <a:ext cx="7399661" cy="2131766"/>
          </a:xfrm>
          <a:prstGeom prst="rect">
            <a:avLst/>
          </a:prstGeom>
        </p:spPr>
        <p:txBody>
          <a:bodyPr anchor="ctr">
            <a:noAutofit/>
          </a:bodyPr>
          <a:lstStyle>
            <a:lvl1pPr algn="l">
              <a:lnSpc>
                <a:spcPct val="80000"/>
              </a:lnSpc>
              <a:defRPr sz="5000" kern="100" spc="-100" baseline="0"/>
            </a:lvl1pPr>
          </a:lstStyle>
          <a:p>
            <a:r>
              <a:rPr lang="en-US"/>
              <a:t>Click to edit presentation title</a:t>
            </a:r>
          </a:p>
        </p:txBody>
      </p:sp>
      <p:sp>
        <p:nvSpPr>
          <p:cNvPr id="12" name="TextBox 11">
            <a:extLst>
              <a:ext uri="{FF2B5EF4-FFF2-40B4-BE49-F238E27FC236}">
                <a16:creationId xmlns:a16="http://schemas.microsoft.com/office/drawing/2014/main" id="{9B758E22-0450-1687-F5DB-E24BE92818B0}"/>
              </a:ext>
            </a:extLst>
          </p:cNvPr>
          <p:cNvSpPr txBox="1"/>
          <p:nvPr/>
        </p:nvSpPr>
        <p:spPr>
          <a:xfrm>
            <a:off x="9219013" y="6487834"/>
            <a:ext cx="2689034" cy="215444"/>
          </a:xfrm>
          <a:prstGeom prst="rect">
            <a:avLst/>
          </a:prstGeom>
          <a:noFill/>
        </p:spPr>
        <p:txBody>
          <a:bodyPr wrap="square" rtlCol="0">
            <a:spAutoFit/>
          </a:bodyPr>
          <a:lstStyle/>
          <a:p>
            <a:pPr algn="r"/>
            <a:r>
              <a:rPr lang="en-US" sz="800">
                <a:solidFill>
                  <a:schemeClr val="tx1">
                    <a:lumMod val="50000"/>
                    <a:lumOff val="50000"/>
                  </a:schemeClr>
                </a:solidFill>
              </a:rPr>
              <a:t>© Siteimprove Confidential. All rights reserved.</a:t>
            </a:r>
            <a:endParaRPr lang="en-US" sz="700" spc="20" baseline="0">
              <a:solidFill>
                <a:schemeClr val="tx1">
                  <a:lumMod val="50000"/>
                  <a:lumOff val="50000"/>
                </a:schemeClr>
              </a:solidFill>
              <a:latin typeface="+mn-lt"/>
            </a:endParaRPr>
          </a:p>
        </p:txBody>
      </p:sp>
      <p:sp>
        <p:nvSpPr>
          <p:cNvPr id="7" name="Subtitle 2">
            <a:extLst>
              <a:ext uri="{FF2B5EF4-FFF2-40B4-BE49-F238E27FC236}">
                <a16:creationId xmlns:a16="http://schemas.microsoft.com/office/drawing/2014/main" id="{714822BA-CF65-5B40-DF5B-18ABFE2CA77D}"/>
              </a:ext>
            </a:extLst>
          </p:cNvPr>
          <p:cNvSpPr>
            <a:spLocks noGrp="1"/>
          </p:cNvSpPr>
          <p:nvPr>
            <p:ph type="subTitle" idx="1"/>
          </p:nvPr>
        </p:nvSpPr>
        <p:spPr>
          <a:xfrm>
            <a:off x="268079" y="6390336"/>
            <a:ext cx="7399661" cy="283133"/>
          </a:xfrm>
          <a:prstGeom prst="rect">
            <a:avLst/>
          </a:prstGeom>
        </p:spPr>
        <p:txBody>
          <a:bodyPr>
            <a:no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pic>
        <p:nvPicPr>
          <p:cNvPr id="4" name="Graphic 3" descr="Siteimprove logo">
            <a:extLst>
              <a:ext uri="{FF2B5EF4-FFF2-40B4-BE49-F238E27FC236}">
                <a16:creationId xmlns:a16="http://schemas.microsoft.com/office/drawing/2014/main" id="{3554F070-5D9E-632C-F28B-888222D8ECE4}"/>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49027" y="197231"/>
            <a:ext cx="2137020" cy="526669"/>
          </a:xfrm>
          <a:prstGeom prst="rect">
            <a:avLst/>
          </a:prstGeom>
        </p:spPr>
      </p:pic>
    </p:spTree>
    <p:extLst>
      <p:ext uri="{BB962C8B-B14F-4D97-AF65-F5344CB8AC3E}">
        <p14:creationId xmlns:p14="http://schemas.microsoft.com/office/powerpoint/2010/main" val="2770636944"/>
      </p:ext>
    </p:extLst>
  </p:cSld>
  <p:clrMapOvr>
    <a:overrideClrMapping bg1="dk1" tx1="lt1" bg2="dk2" tx2="lt2" accent1="accent1" accent2="accent2" accent3="accent3" accent4="accent4" accent5="accent5" accent6="accent6" hlink="hlink" folHlink="folHlink"/>
  </p:clrMapOvr>
  <p:hf hdr="0" ftr="0" dt="0"/>
  <p:extLst>
    <p:ext uri="{DCECCB84-F9BA-43D5-87BE-67443E8EF086}">
      <p15:sldGuideLst xmlns:p15="http://schemas.microsoft.com/office/powerpoint/2012/main">
        <p15:guide id="1" orient="horz" pos="2160">
          <p15:clr>
            <a:srgbClr val="FBAE40"/>
          </p15:clr>
        </p15:guide>
        <p15:guide id="2" pos="3840">
          <p15:clr>
            <a:srgbClr val="FBAE40"/>
          </p15:clr>
        </p15:guide>
        <p15:guide id="3" pos="240">
          <p15:clr>
            <a:srgbClr val="FBAE40"/>
          </p15:clr>
        </p15:guide>
        <p15:guide id="4" pos="7440">
          <p15:clr>
            <a:srgbClr val="FBAE40"/>
          </p15:clr>
        </p15:guide>
        <p15:guide id="5" orient="horz" pos="144">
          <p15:clr>
            <a:srgbClr val="FBAE40"/>
          </p15:clr>
        </p15:guide>
        <p15:guide id="6" orient="horz" pos="4176">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3 Pillars Neutral">
    <p:spTree>
      <p:nvGrpSpPr>
        <p:cNvPr id="1" name=""/>
        <p:cNvGrpSpPr/>
        <p:nvPr/>
      </p:nvGrpSpPr>
      <p:grpSpPr>
        <a:xfrm>
          <a:off x="0" y="0"/>
          <a:ext cx="0" cy="0"/>
          <a:chOff x="0" y="0"/>
          <a:chExt cx="0" cy="0"/>
        </a:xfrm>
      </p:grpSpPr>
      <p:sp>
        <p:nvSpPr>
          <p:cNvPr id="5" name="Rectangle: Rounded Corners 4">
            <a:extLst>
              <a:ext uri="{FF2B5EF4-FFF2-40B4-BE49-F238E27FC236}">
                <a16:creationId xmlns:a16="http://schemas.microsoft.com/office/drawing/2014/main" id="{0ADEDDDF-9663-8AB7-7BB1-DB15B1B11416}"/>
              </a:ext>
            </a:extLst>
          </p:cNvPr>
          <p:cNvSpPr/>
          <p:nvPr/>
        </p:nvSpPr>
        <p:spPr>
          <a:xfrm>
            <a:off x="320005" y="1647930"/>
            <a:ext cx="3304309" cy="4149116"/>
          </a:xfrm>
          <a:prstGeom prst="roundRect">
            <a:avLst>
              <a:gd name="adj" fmla="val 233"/>
            </a:avLst>
          </a:prstGeom>
          <a:solidFill>
            <a:schemeClr val="bg1"/>
          </a:solidFill>
          <a:ln>
            <a:noFill/>
          </a:ln>
          <a:effectLst>
            <a:outerShdw blurRad="406400" dist="101600" dir="5400000" algn="t" rotWithShape="0">
              <a:prstClr val="black">
                <a:alpha val="15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1">
            <a:extLst>
              <a:ext uri="{FF2B5EF4-FFF2-40B4-BE49-F238E27FC236}">
                <a16:creationId xmlns:a16="http://schemas.microsoft.com/office/drawing/2014/main" id="{50A86F2A-17CE-E846-297A-C74622FEC9F7}"/>
              </a:ext>
            </a:extLst>
          </p:cNvPr>
          <p:cNvSpPr>
            <a:spLocks noGrp="1"/>
          </p:cNvSpPr>
          <p:nvPr>
            <p:ph type="ctrTitle"/>
          </p:nvPr>
        </p:nvSpPr>
        <p:spPr>
          <a:xfrm>
            <a:off x="268079" y="523928"/>
            <a:ext cx="11635300" cy="434539"/>
          </a:xfrm>
          <a:prstGeom prst="rect">
            <a:avLst/>
          </a:prstGeom>
        </p:spPr>
        <p:txBody>
          <a:bodyPr anchor="t">
            <a:noAutofit/>
          </a:bodyPr>
          <a:lstStyle>
            <a:lvl1pPr algn="l">
              <a:lnSpc>
                <a:spcPct val="80000"/>
              </a:lnSpc>
              <a:defRPr sz="3000" b="0" kern="100" spc="-50" baseline="0">
                <a:latin typeface="Aptos SemiBold" panose="020B0004020202020204" pitchFamily="34" charset="0"/>
              </a:defRPr>
            </a:lvl1pPr>
          </a:lstStyle>
          <a:p>
            <a:r>
              <a:rPr lang="en-US"/>
              <a:t>Click to edit Master title style</a:t>
            </a:r>
          </a:p>
        </p:txBody>
      </p:sp>
      <p:sp>
        <p:nvSpPr>
          <p:cNvPr id="8" name="Text Placeholder 4">
            <a:extLst>
              <a:ext uri="{FF2B5EF4-FFF2-40B4-BE49-F238E27FC236}">
                <a16:creationId xmlns:a16="http://schemas.microsoft.com/office/drawing/2014/main" id="{AAB026D5-B89F-E8D0-D1B7-73BF22CBE51D}"/>
              </a:ext>
            </a:extLst>
          </p:cNvPr>
          <p:cNvSpPr>
            <a:spLocks noGrp="1"/>
          </p:cNvSpPr>
          <p:nvPr>
            <p:ph type="body" sz="quarter" idx="14" hasCustomPrompt="1"/>
          </p:nvPr>
        </p:nvSpPr>
        <p:spPr>
          <a:xfrm>
            <a:off x="288621" y="271305"/>
            <a:ext cx="6655104" cy="252623"/>
          </a:xfrm>
          <a:prstGeom prst="rect">
            <a:avLst/>
          </a:prstGeom>
        </p:spPr>
        <p:txBody>
          <a:bodyPr>
            <a:normAutofit/>
          </a:bodyPr>
          <a:lstStyle>
            <a:lvl1pPr marL="0" indent="0">
              <a:buNone/>
              <a:defRPr sz="1200"/>
            </a:lvl1pPr>
          </a:lstStyle>
          <a:p>
            <a:pPr lvl="0"/>
            <a:r>
              <a:rPr lang="en-US"/>
              <a:t>Click to add label</a:t>
            </a:r>
          </a:p>
        </p:txBody>
      </p:sp>
      <p:pic>
        <p:nvPicPr>
          <p:cNvPr id="6" name="Graphic 5" descr="Siteimprove logo">
            <a:extLst>
              <a:ext uri="{FF2B5EF4-FFF2-40B4-BE49-F238E27FC236}">
                <a16:creationId xmlns:a16="http://schemas.microsoft.com/office/drawing/2014/main" id="{52AE2F96-5C33-AAEC-F553-648E83B2CBD7}"/>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309354" y="6486509"/>
            <a:ext cx="893972" cy="220319"/>
          </a:xfrm>
          <a:prstGeom prst="rect">
            <a:avLst/>
          </a:prstGeom>
        </p:spPr>
      </p:pic>
      <p:sp>
        <p:nvSpPr>
          <p:cNvPr id="10" name="TextBox 9">
            <a:extLst>
              <a:ext uri="{FF2B5EF4-FFF2-40B4-BE49-F238E27FC236}">
                <a16:creationId xmlns:a16="http://schemas.microsoft.com/office/drawing/2014/main" id="{A538707A-E56E-1F14-D0D4-6E08A15EE7EB}"/>
              </a:ext>
            </a:extLst>
          </p:cNvPr>
          <p:cNvSpPr txBox="1"/>
          <p:nvPr/>
        </p:nvSpPr>
        <p:spPr>
          <a:xfrm>
            <a:off x="4782708" y="6487834"/>
            <a:ext cx="2689034" cy="215444"/>
          </a:xfrm>
          <a:prstGeom prst="rect">
            <a:avLst/>
          </a:prstGeom>
          <a:noFill/>
        </p:spPr>
        <p:txBody>
          <a:bodyPr wrap="square" rtlCol="0">
            <a:spAutoFit/>
          </a:bodyPr>
          <a:lstStyle/>
          <a:p>
            <a:pPr algn="ctr"/>
            <a:r>
              <a:rPr lang="en-US" sz="800">
                <a:solidFill>
                  <a:schemeClr val="tx1">
                    <a:lumMod val="50000"/>
                    <a:lumOff val="50000"/>
                  </a:schemeClr>
                </a:solidFill>
              </a:rPr>
              <a:t>© Siteimprove Confidential. All rights reserved.</a:t>
            </a:r>
            <a:endParaRPr lang="en-US" sz="700" spc="20" baseline="0">
              <a:solidFill>
                <a:schemeClr val="tx1">
                  <a:lumMod val="50000"/>
                  <a:lumOff val="50000"/>
                </a:schemeClr>
              </a:solidFill>
              <a:latin typeface="+mn-lt"/>
            </a:endParaRPr>
          </a:p>
        </p:txBody>
      </p:sp>
      <p:sp>
        <p:nvSpPr>
          <p:cNvPr id="11" name="Slide Number Placeholder 10">
            <a:extLst>
              <a:ext uri="{FF2B5EF4-FFF2-40B4-BE49-F238E27FC236}">
                <a16:creationId xmlns:a16="http://schemas.microsoft.com/office/drawing/2014/main" id="{DCED8CAE-DE73-6569-1377-AD19A358D225}"/>
              </a:ext>
            </a:extLst>
          </p:cNvPr>
          <p:cNvSpPr>
            <a:spLocks noGrp="1"/>
          </p:cNvSpPr>
          <p:nvPr>
            <p:ph type="sldNum" sz="quarter" idx="18"/>
          </p:nvPr>
        </p:nvSpPr>
        <p:spPr/>
        <p:txBody>
          <a:bodyPr/>
          <a:lstStyle/>
          <a:p>
            <a:fld id="{88FD77AA-4D9D-4481-88A5-465F71CE0DE3}" type="slidenum">
              <a:rPr lang="en-US" smtClean="0"/>
              <a:pPr/>
              <a:t>‹#›</a:t>
            </a:fld>
            <a:endParaRPr lang="en-US"/>
          </a:p>
        </p:txBody>
      </p:sp>
      <p:sp>
        <p:nvSpPr>
          <p:cNvPr id="17" name="Text Placeholder 11">
            <a:extLst>
              <a:ext uri="{FF2B5EF4-FFF2-40B4-BE49-F238E27FC236}">
                <a16:creationId xmlns:a16="http://schemas.microsoft.com/office/drawing/2014/main" id="{F5832134-C81E-E9C7-5DC9-523DDDF6FF69}"/>
              </a:ext>
            </a:extLst>
          </p:cNvPr>
          <p:cNvSpPr>
            <a:spLocks noGrp="1"/>
          </p:cNvSpPr>
          <p:nvPr>
            <p:ph type="body" sz="quarter" idx="24" hasCustomPrompt="1"/>
          </p:nvPr>
        </p:nvSpPr>
        <p:spPr>
          <a:xfrm>
            <a:off x="309354" y="1647930"/>
            <a:ext cx="3304309" cy="734012"/>
          </a:xfrm>
          <a:prstGeom prst="roundRect">
            <a:avLst>
              <a:gd name="adj" fmla="val 5342"/>
            </a:avLst>
          </a:prstGeom>
          <a:gradFill flip="none" rotWithShape="1">
            <a:gsLst>
              <a:gs pos="0">
                <a:schemeClr val="tx2"/>
              </a:gs>
              <a:gs pos="100000">
                <a:schemeClr val="accent2"/>
              </a:gs>
            </a:gsLst>
            <a:lin ang="0" scaled="1"/>
            <a:tileRect/>
          </a:gradFill>
        </p:spPr>
        <p:txBody>
          <a:bodyPr lIns="228600" rIns="228600" anchor="ctr">
            <a:noAutofit/>
          </a:bodyPr>
          <a:lstStyle>
            <a:lvl1pPr marL="0" indent="0" algn="l">
              <a:buNone/>
              <a:defRPr sz="1800" b="1">
                <a:solidFill>
                  <a:schemeClr val="bg1"/>
                </a:solidFill>
              </a:defRPr>
            </a:lvl1pPr>
          </a:lstStyle>
          <a:p>
            <a:pPr lvl="0"/>
            <a:r>
              <a:rPr lang="en-US" dirty="0"/>
              <a:t>Pillar 1</a:t>
            </a:r>
          </a:p>
        </p:txBody>
      </p:sp>
      <p:sp>
        <p:nvSpPr>
          <p:cNvPr id="20" name="Text Placeholder 11">
            <a:extLst>
              <a:ext uri="{FF2B5EF4-FFF2-40B4-BE49-F238E27FC236}">
                <a16:creationId xmlns:a16="http://schemas.microsoft.com/office/drawing/2014/main" id="{2C9DF609-87D3-BA1B-99C7-35A1A1160242}"/>
              </a:ext>
            </a:extLst>
          </p:cNvPr>
          <p:cNvSpPr>
            <a:spLocks noGrp="1"/>
          </p:cNvSpPr>
          <p:nvPr>
            <p:ph type="body" sz="quarter" idx="27"/>
          </p:nvPr>
        </p:nvSpPr>
        <p:spPr>
          <a:xfrm>
            <a:off x="457176" y="2471956"/>
            <a:ext cx="2995306" cy="3179618"/>
          </a:xfrm>
          <a:prstGeom prst="rect">
            <a:avLst/>
          </a:prstGeom>
        </p:spPr>
        <p:txBody>
          <a:bodyPr anchor="t">
            <a:noAutofit/>
          </a:bodyPr>
          <a:lstStyle>
            <a:lvl1pPr marL="0" indent="0" algn="l">
              <a:buNone/>
              <a:defRPr sz="1400" b="0"/>
            </a:lvl1pPr>
            <a:lvl2pPr>
              <a:defRPr sz="1400"/>
            </a:lvl2pPr>
            <a:lvl3pPr marL="1143000" indent="-228600">
              <a:buFont typeface="Courier New" panose="02070309020205020404" pitchFamily="49" charset="0"/>
              <a:buChar char="o"/>
              <a:defRPr sz="1200"/>
            </a:lvl3pPr>
          </a:lstStyle>
          <a:p>
            <a:pPr lvl="0"/>
            <a:r>
              <a:rPr lang="en-US"/>
              <a:t>Click to edit Master text styles</a:t>
            </a:r>
          </a:p>
          <a:p>
            <a:pPr lvl="1"/>
            <a:r>
              <a:rPr lang="en-US"/>
              <a:t>Second level</a:t>
            </a:r>
          </a:p>
          <a:p>
            <a:pPr lvl="2"/>
            <a:r>
              <a:rPr lang="en-US"/>
              <a:t>Third level</a:t>
            </a:r>
          </a:p>
        </p:txBody>
      </p:sp>
      <p:sp>
        <p:nvSpPr>
          <p:cNvPr id="9" name="Rectangle: Rounded Corners 8">
            <a:extLst>
              <a:ext uri="{FF2B5EF4-FFF2-40B4-BE49-F238E27FC236}">
                <a16:creationId xmlns:a16="http://schemas.microsoft.com/office/drawing/2014/main" id="{FBAA133D-842E-65BE-2B8E-FFB38B1285EE}"/>
              </a:ext>
            </a:extLst>
          </p:cNvPr>
          <p:cNvSpPr/>
          <p:nvPr/>
        </p:nvSpPr>
        <p:spPr>
          <a:xfrm>
            <a:off x="4461176" y="1647930"/>
            <a:ext cx="3304309" cy="4149116"/>
          </a:xfrm>
          <a:prstGeom prst="roundRect">
            <a:avLst>
              <a:gd name="adj" fmla="val 233"/>
            </a:avLst>
          </a:prstGeom>
          <a:solidFill>
            <a:schemeClr val="bg1"/>
          </a:solidFill>
          <a:ln>
            <a:noFill/>
          </a:ln>
          <a:effectLst>
            <a:outerShdw blurRad="406400" dist="101600" dir="5400000" algn="t" rotWithShape="0">
              <a:prstClr val="black">
                <a:alpha val="15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 Placeholder 11">
            <a:extLst>
              <a:ext uri="{FF2B5EF4-FFF2-40B4-BE49-F238E27FC236}">
                <a16:creationId xmlns:a16="http://schemas.microsoft.com/office/drawing/2014/main" id="{24D8B991-16F8-11F7-C1DD-0BED69B45BA2}"/>
              </a:ext>
            </a:extLst>
          </p:cNvPr>
          <p:cNvSpPr>
            <a:spLocks noGrp="1"/>
          </p:cNvSpPr>
          <p:nvPr>
            <p:ph type="body" sz="quarter" idx="28" hasCustomPrompt="1"/>
          </p:nvPr>
        </p:nvSpPr>
        <p:spPr>
          <a:xfrm>
            <a:off x="4450525" y="1647930"/>
            <a:ext cx="3304309" cy="734012"/>
          </a:xfrm>
          <a:prstGeom prst="roundRect">
            <a:avLst>
              <a:gd name="adj" fmla="val 5342"/>
            </a:avLst>
          </a:prstGeom>
          <a:gradFill>
            <a:gsLst>
              <a:gs pos="0">
                <a:schemeClr val="tx2"/>
              </a:gs>
              <a:gs pos="100000">
                <a:schemeClr val="accent2"/>
              </a:gs>
            </a:gsLst>
            <a:lin ang="0" scaled="1"/>
          </a:gradFill>
        </p:spPr>
        <p:txBody>
          <a:bodyPr lIns="228600" rIns="228600" anchor="ctr">
            <a:noAutofit/>
          </a:bodyPr>
          <a:lstStyle>
            <a:lvl1pPr marL="0" indent="0" algn="l">
              <a:buNone/>
              <a:defRPr sz="1800" b="1">
                <a:solidFill>
                  <a:schemeClr val="bg1"/>
                </a:solidFill>
              </a:defRPr>
            </a:lvl1pPr>
          </a:lstStyle>
          <a:p>
            <a:pPr lvl="0"/>
            <a:r>
              <a:rPr lang="en-US" dirty="0"/>
              <a:t>Pillar 2</a:t>
            </a:r>
          </a:p>
        </p:txBody>
      </p:sp>
      <p:sp>
        <p:nvSpPr>
          <p:cNvPr id="22" name="Rectangle: Rounded Corners 21">
            <a:extLst>
              <a:ext uri="{FF2B5EF4-FFF2-40B4-BE49-F238E27FC236}">
                <a16:creationId xmlns:a16="http://schemas.microsoft.com/office/drawing/2014/main" id="{88E45C83-F817-C7BE-C698-A7FACA9FE2B8}"/>
              </a:ext>
            </a:extLst>
          </p:cNvPr>
          <p:cNvSpPr/>
          <p:nvPr/>
        </p:nvSpPr>
        <p:spPr>
          <a:xfrm>
            <a:off x="8599070" y="1647930"/>
            <a:ext cx="3304309" cy="4149116"/>
          </a:xfrm>
          <a:prstGeom prst="roundRect">
            <a:avLst>
              <a:gd name="adj" fmla="val 233"/>
            </a:avLst>
          </a:prstGeom>
          <a:solidFill>
            <a:schemeClr val="bg1"/>
          </a:solidFill>
          <a:ln>
            <a:noFill/>
          </a:ln>
          <a:effectLst>
            <a:outerShdw blurRad="406400" dist="101600" dir="5400000" algn="t" rotWithShape="0">
              <a:prstClr val="black">
                <a:alpha val="15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ext Placeholder 11">
            <a:extLst>
              <a:ext uri="{FF2B5EF4-FFF2-40B4-BE49-F238E27FC236}">
                <a16:creationId xmlns:a16="http://schemas.microsoft.com/office/drawing/2014/main" id="{9F854F03-360A-4F21-7C75-D117020139CC}"/>
              </a:ext>
            </a:extLst>
          </p:cNvPr>
          <p:cNvSpPr>
            <a:spLocks noGrp="1"/>
          </p:cNvSpPr>
          <p:nvPr>
            <p:ph type="body" sz="quarter" idx="30" hasCustomPrompt="1"/>
          </p:nvPr>
        </p:nvSpPr>
        <p:spPr>
          <a:xfrm>
            <a:off x="8588419" y="1647930"/>
            <a:ext cx="3304309" cy="734012"/>
          </a:xfrm>
          <a:prstGeom prst="roundRect">
            <a:avLst>
              <a:gd name="adj" fmla="val 5342"/>
            </a:avLst>
          </a:prstGeom>
          <a:gradFill>
            <a:gsLst>
              <a:gs pos="0">
                <a:schemeClr val="tx2"/>
              </a:gs>
              <a:gs pos="100000">
                <a:schemeClr val="accent2"/>
              </a:gs>
            </a:gsLst>
            <a:lin ang="0" scaled="1"/>
          </a:gradFill>
        </p:spPr>
        <p:txBody>
          <a:bodyPr lIns="228600" rIns="228600" anchor="ctr">
            <a:noAutofit/>
          </a:bodyPr>
          <a:lstStyle>
            <a:lvl1pPr marL="0" indent="0" algn="l">
              <a:buNone/>
              <a:defRPr sz="1800" b="1">
                <a:solidFill>
                  <a:schemeClr val="bg1"/>
                </a:solidFill>
              </a:defRPr>
            </a:lvl1pPr>
          </a:lstStyle>
          <a:p>
            <a:pPr lvl="0"/>
            <a:r>
              <a:rPr lang="en-US" dirty="0"/>
              <a:t>Pillar 3</a:t>
            </a:r>
          </a:p>
        </p:txBody>
      </p:sp>
      <p:sp>
        <p:nvSpPr>
          <p:cNvPr id="2" name="Text Placeholder 11">
            <a:extLst>
              <a:ext uri="{FF2B5EF4-FFF2-40B4-BE49-F238E27FC236}">
                <a16:creationId xmlns:a16="http://schemas.microsoft.com/office/drawing/2014/main" id="{5AD210D0-C2BE-463C-08B1-94DE6D1B070B}"/>
              </a:ext>
            </a:extLst>
          </p:cNvPr>
          <p:cNvSpPr>
            <a:spLocks noGrp="1"/>
          </p:cNvSpPr>
          <p:nvPr>
            <p:ph type="body" sz="quarter" idx="32"/>
          </p:nvPr>
        </p:nvSpPr>
        <p:spPr>
          <a:xfrm>
            <a:off x="4588076" y="2471956"/>
            <a:ext cx="2995306" cy="3179618"/>
          </a:xfrm>
          <a:prstGeom prst="rect">
            <a:avLst/>
          </a:prstGeom>
        </p:spPr>
        <p:txBody>
          <a:bodyPr anchor="t">
            <a:noAutofit/>
          </a:bodyPr>
          <a:lstStyle>
            <a:lvl1pPr marL="0" indent="0" algn="l">
              <a:buNone/>
              <a:defRPr sz="1400" b="0"/>
            </a:lvl1pPr>
            <a:lvl2pPr>
              <a:defRPr sz="1400"/>
            </a:lvl2pPr>
            <a:lvl3pPr marL="1143000" indent="-228600">
              <a:buFont typeface="Courier New" panose="02070309020205020404" pitchFamily="49" charset="0"/>
              <a:buChar char="o"/>
              <a:defRPr sz="1200"/>
            </a:lvl3pPr>
          </a:lstStyle>
          <a:p>
            <a:pPr lvl="0"/>
            <a:r>
              <a:rPr lang="en-US"/>
              <a:t>Click to edit Master text styles</a:t>
            </a:r>
          </a:p>
          <a:p>
            <a:pPr lvl="1"/>
            <a:r>
              <a:rPr lang="en-US"/>
              <a:t>Second level</a:t>
            </a:r>
          </a:p>
          <a:p>
            <a:pPr lvl="2"/>
            <a:r>
              <a:rPr lang="en-US"/>
              <a:t>Third level</a:t>
            </a:r>
          </a:p>
        </p:txBody>
      </p:sp>
      <p:sp>
        <p:nvSpPr>
          <p:cNvPr id="3" name="Text Placeholder 11">
            <a:extLst>
              <a:ext uri="{FF2B5EF4-FFF2-40B4-BE49-F238E27FC236}">
                <a16:creationId xmlns:a16="http://schemas.microsoft.com/office/drawing/2014/main" id="{DFDF33C5-0C10-51B7-6904-8DA2A64DB8E9}"/>
              </a:ext>
            </a:extLst>
          </p:cNvPr>
          <p:cNvSpPr>
            <a:spLocks noGrp="1"/>
          </p:cNvSpPr>
          <p:nvPr>
            <p:ph type="body" sz="quarter" idx="33"/>
          </p:nvPr>
        </p:nvSpPr>
        <p:spPr>
          <a:xfrm>
            <a:off x="8753571" y="2471956"/>
            <a:ext cx="2995306" cy="3179618"/>
          </a:xfrm>
          <a:prstGeom prst="rect">
            <a:avLst/>
          </a:prstGeom>
        </p:spPr>
        <p:txBody>
          <a:bodyPr anchor="t">
            <a:noAutofit/>
          </a:bodyPr>
          <a:lstStyle>
            <a:lvl1pPr marL="0" indent="0" algn="l">
              <a:buNone/>
              <a:defRPr sz="1400" b="0"/>
            </a:lvl1pPr>
            <a:lvl2pPr>
              <a:defRPr sz="1400"/>
            </a:lvl2pPr>
            <a:lvl3pPr marL="1143000" indent="-228600">
              <a:buFont typeface="Courier New" panose="02070309020205020404" pitchFamily="49" charset="0"/>
              <a:buChar char="o"/>
              <a:defRPr sz="1200"/>
            </a:lvl3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3371363942"/>
      </p:ext>
    </p:extLst>
  </p:cSld>
  <p:clrMapOvr>
    <a:masterClrMapping/>
  </p:clrMapOvr>
  <p:hf hdr="0" ftr="0" dt="0"/>
  <p:extLst>
    <p:ext uri="{DCECCB84-F9BA-43D5-87BE-67443E8EF086}">
      <p15:sldGuideLst xmlns:p15="http://schemas.microsoft.com/office/powerpoint/2012/main">
        <p15:guide id="1" orient="horz" pos="2160">
          <p15:clr>
            <a:srgbClr val="FBAE40"/>
          </p15:clr>
        </p15:guide>
        <p15:guide id="2" pos="3840">
          <p15:clr>
            <a:srgbClr val="FBAE40"/>
          </p15:clr>
        </p15:guide>
        <p15:guide id="3" pos="240">
          <p15:clr>
            <a:srgbClr val="FBAE40"/>
          </p15:clr>
        </p15:guide>
        <p15:guide id="4" pos="7440">
          <p15:clr>
            <a:srgbClr val="FBAE40"/>
          </p15:clr>
        </p15:guide>
        <p15:guide id="5" orient="horz" pos="144">
          <p15:clr>
            <a:srgbClr val="FBAE40"/>
          </p15:clr>
        </p15:guide>
        <p15:guide id="6" orient="horz" pos="4176">
          <p15:clr>
            <a:srgbClr val="FBAE40"/>
          </p15:clr>
        </p15:guide>
        <p15:guide id="7" orient="horz" pos="432">
          <p15:clr>
            <a:srgbClr val="FBAE40"/>
          </p15:clr>
        </p15:guide>
        <p15:guide id="8" orient="horz" pos="3888">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2_3 Pillars Neutral">
    <p:spTree>
      <p:nvGrpSpPr>
        <p:cNvPr id="1" name=""/>
        <p:cNvGrpSpPr/>
        <p:nvPr/>
      </p:nvGrpSpPr>
      <p:grpSpPr>
        <a:xfrm>
          <a:off x="0" y="0"/>
          <a:ext cx="0" cy="0"/>
          <a:chOff x="0" y="0"/>
          <a:chExt cx="0" cy="0"/>
        </a:xfrm>
      </p:grpSpPr>
      <p:sp>
        <p:nvSpPr>
          <p:cNvPr id="5" name="Rectangle: Rounded Corners 4">
            <a:extLst>
              <a:ext uri="{FF2B5EF4-FFF2-40B4-BE49-F238E27FC236}">
                <a16:creationId xmlns:a16="http://schemas.microsoft.com/office/drawing/2014/main" id="{0ADEDDDF-9663-8AB7-7BB1-DB15B1B11416}"/>
              </a:ext>
            </a:extLst>
          </p:cNvPr>
          <p:cNvSpPr/>
          <p:nvPr/>
        </p:nvSpPr>
        <p:spPr>
          <a:xfrm>
            <a:off x="320005" y="1647930"/>
            <a:ext cx="3304309" cy="4149116"/>
          </a:xfrm>
          <a:prstGeom prst="roundRect">
            <a:avLst>
              <a:gd name="adj" fmla="val 233"/>
            </a:avLst>
          </a:prstGeom>
          <a:solidFill>
            <a:schemeClr val="bg1"/>
          </a:solidFill>
          <a:ln>
            <a:noFill/>
          </a:ln>
          <a:effectLst>
            <a:outerShdw blurRad="406400" dist="101600" dir="5400000" algn="t" rotWithShape="0">
              <a:prstClr val="black">
                <a:alpha val="15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1">
            <a:extLst>
              <a:ext uri="{FF2B5EF4-FFF2-40B4-BE49-F238E27FC236}">
                <a16:creationId xmlns:a16="http://schemas.microsoft.com/office/drawing/2014/main" id="{50A86F2A-17CE-E846-297A-C74622FEC9F7}"/>
              </a:ext>
            </a:extLst>
          </p:cNvPr>
          <p:cNvSpPr>
            <a:spLocks noGrp="1"/>
          </p:cNvSpPr>
          <p:nvPr>
            <p:ph type="ctrTitle"/>
          </p:nvPr>
        </p:nvSpPr>
        <p:spPr>
          <a:xfrm>
            <a:off x="268079" y="523928"/>
            <a:ext cx="11635300" cy="434539"/>
          </a:xfrm>
          <a:prstGeom prst="rect">
            <a:avLst/>
          </a:prstGeom>
        </p:spPr>
        <p:txBody>
          <a:bodyPr anchor="t">
            <a:noAutofit/>
          </a:bodyPr>
          <a:lstStyle>
            <a:lvl1pPr algn="l">
              <a:lnSpc>
                <a:spcPct val="80000"/>
              </a:lnSpc>
              <a:defRPr sz="3000" b="0" kern="100" spc="-50" baseline="0">
                <a:latin typeface="Aptos SemiBold" panose="020B0004020202020204" pitchFamily="34" charset="0"/>
              </a:defRPr>
            </a:lvl1pPr>
          </a:lstStyle>
          <a:p>
            <a:r>
              <a:rPr lang="en-US"/>
              <a:t>Click to edit Master title style</a:t>
            </a:r>
          </a:p>
        </p:txBody>
      </p:sp>
      <p:sp>
        <p:nvSpPr>
          <p:cNvPr id="8" name="Text Placeholder 4">
            <a:extLst>
              <a:ext uri="{FF2B5EF4-FFF2-40B4-BE49-F238E27FC236}">
                <a16:creationId xmlns:a16="http://schemas.microsoft.com/office/drawing/2014/main" id="{AAB026D5-B89F-E8D0-D1B7-73BF22CBE51D}"/>
              </a:ext>
            </a:extLst>
          </p:cNvPr>
          <p:cNvSpPr>
            <a:spLocks noGrp="1"/>
          </p:cNvSpPr>
          <p:nvPr>
            <p:ph type="body" sz="quarter" idx="14" hasCustomPrompt="1"/>
          </p:nvPr>
        </p:nvSpPr>
        <p:spPr>
          <a:xfrm>
            <a:off x="288621" y="271305"/>
            <a:ext cx="6655104" cy="252623"/>
          </a:xfrm>
          <a:prstGeom prst="rect">
            <a:avLst/>
          </a:prstGeom>
        </p:spPr>
        <p:txBody>
          <a:bodyPr>
            <a:normAutofit/>
          </a:bodyPr>
          <a:lstStyle>
            <a:lvl1pPr marL="0" indent="0">
              <a:buNone/>
              <a:defRPr sz="1200"/>
            </a:lvl1pPr>
          </a:lstStyle>
          <a:p>
            <a:pPr lvl="0"/>
            <a:r>
              <a:rPr lang="en-US"/>
              <a:t>Click to add label</a:t>
            </a:r>
          </a:p>
        </p:txBody>
      </p:sp>
      <p:pic>
        <p:nvPicPr>
          <p:cNvPr id="6" name="Graphic 5" descr="Siteimprove logo">
            <a:extLst>
              <a:ext uri="{FF2B5EF4-FFF2-40B4-BE49-F238E27FC236}">
                <a16:creationId xmlns:a16="http://schemas.microsoft.com/office/drawing/2014/main" id="{52AE2F96-5C33-AAEC-F553-648E83B2CBD7}"/>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309354" y="6486509"/>
            <a:ext cx="893972" cy="220319"/>
          </a:xfrm>
          <a:prstGeom prst="rect">
            <a:avLst/>
          </a:prstGeom>
        </p:spPr>
      </p:pic>
      <p:sp>
        <p:nvSpPr>
          <p:cNvPr id="10" name="TextBox 9">
            <a:extLst>
              <a:ext uri="{FF2B5EF4-FFF2-40B4-BE49-F238E27FC236}">
                <a16:creationId xmlns:a16="http://schemas.microsoft.com/office/drawing/2014/main" id="{A538707A-E56E-1F14-D0D4-6E08A15EE7EB}"/>
              </a:ext>
            </a:extLst>
          </p:cNvPr>
          <p:cNvSpPr txBox="1"/>
          <p:nvPr/>
        </p:nvSpPr>
        <p:spPr>
          <a:xfrm>
            <a:off x="4782708" y="6487834"/>
            <a:ext cx="2689034" cy="215444"/>
          </a:xfrm>
          <a:prstGeom prst="rect">
            <a:avLst/>
          </a:prstGeom>
          <a:noFill/>
        </p:spPr>
        <p:txBody>
          <a:bodyPr wrap="square" rtlCol="0">
            <a:spAutoFit/>
          </a:bodyPr>
          <a:lstStyle/>
          <a:p>
            <a:pPr algn="ctr"/>
            <a:r>
              <a:rPr lang="en-US" sz="800">
                <a:solidFill>
                  <a:schemeClr val="tx1">
                    <a:lumMod val="50000"/>
                    <a:lumOff val="50000"/>
                  </a:schemeClr>
                </a:solidFill>
              </a:rPr>
              <a:t>© Siteimprove Confidential. All rights reserved.</a:t>
            </a:r>
            <a:endParaRPr lang="en-US" sz="700" spc="20" baseline="0">
              <a:solidFill>
                <a:schemeClr val="tx1">
                  <a:lumMod val="50000"/>
                  <a:lumOff val="50000"/>
                </a:schemeClr>
              </a:solidFill>
              <a:latin typeface="+mn-lt"/>
            </a:endParaRPr>
          </a:p>
        </p:txBody>
      </p:sp>
      <p:sp>
        <p:nvSpPr>
          <p:cNvPr id="11" name="Slide Number Placeholder 10">
            <a:extLst>
              <a:ext uri="{FF2B5EF4-FFF2-40B4-BE49-F238E27FC236}">
                <a16:creationId xmlns:a16="http://schemas.microsoft.com/office/drawing/2014/main" id="{DCED8CAE-DE73-6569-1377-AD19A358D225}"/>
              </a:ext>
            </a:extLst>
          </p:cNvPr>
          <p:cNvSpPr>
            <a:spLocks noGrp="1"/>
          </p:cNvSpPr>
          <p:nvPr>
            <p:ph type="sldNum" sz="quarter" idx="18"/>
          </p:nvPr>
        </p:nvSpPr>
        <p:spPr/>
        <p:txBody>
          <a:bodyPr/>
          <a:lstStyle/>
          <a:p>
            <a:fld id="{88FD77AA-4D9D-4481-88A5-465F71CE0DE3}" type="slidenum">
              <a:rPr lang="en-US" smtClean="0"/>
              <a:pPr/>
              <a:t>‹#›</a:t>
            </a:fld>
            <a:endParaRPr lang="en-US"/>
          </a:p>
        </p:txBody>
      </p:sp>
      <p:sp>
        <p:nvSpPr>
          <p:cNvPr id="17" name="Text Placeholder 11">
            <a:extLst>
              <a:ext uri="{FF2B5EF4-FFF2-40B4-BE49-F238E27FC236}">
                <a16:creationId xmlns:a16="http://schemas.microsoft.com/office/drawing/2014/main" id="{F5832134-C81E-E9C7-5DC9-523DDDF6FF69}"/>
              </a:ext>
            </a:extLst>
          </p:cNvPr>
          <p:cNvSpPr>
            <a:spLocks noGrp="1"/>
          </p:cNvSpPr>
          <p:nvPr>
            <p:ph type="body" sz="quarter" idx="24" hasCustomPrompt="1"/>
          </p:nvPr>
        </p:nvSpPr>
        <p:spPr>
          <a:xfrm>
            <a:off x="309354" y="1647930"/>
            <a:ext cx="3304309" cy="734012"/>
          </a:xfrm>
          <a:prstGeom prst="roundRect">
            <a:avLst>
              <a:gd name="adj" fmla="val 5342"/>
            </a:avLst>
          </a:prstGeom>
          <a:solidFill>
            <a:schemeClr val="bg2"/>
          </a:solidFill>
        </p:spPr>
        <p:txBody>
          <a:bodyPr lIns="228600" rIns="228600" anchor="ctr">
            <a:noAutofit/>
          </a:bodyPr>
          <a:lstStyle>
            <a:lvl1pPr marL="0" indent="0" algn="l">
              <a:buNone/>
              <a:defRPr sz="1800" b="1">
                <a:solidFill>
                  <a:schemeClr val="tx1"/>
                </a:solidFill>
              </a:defRPr>
            </a:lvl1pPr>
          </a:lstStyle>
          <a:p>
            <a:pPr lvl="0"/>
            <a:r>
              <a:rPr lang="en-US" dirty="0"/>
              <a:t>Pillar 1</a:t>
            </a:r>
          </a:p>
        </p:txBody>
      </p:sp>
      <p:sp>
        <p:nvSpPr>
          <p:cNvPr id="20" name="Text Placeholder 11">
            <a:extLst>
              <a:ext uri="{FF2B5EF4-FFF2-40B4-BE49-F238E27FC236}">
                <a16:creationId xmlns:a16="http://schemas.microsoft.com/office/drawing/2014/main" id="{2C9DF609-87D3-BA1B-99C7-35A1A1160242}"/>
              </a:ext>
            </a:extLst>
          </p:cNvPr>
          <p:cNvSpPr>
            <a:spLocks noGrp="1"/>
          </p:cNvSpPr>
          <p:nvPr>
            <p:ph type="body" sz="quarter" idx="27"/>
          </p:nvPr>
        </p:nvSpPr>
        <p:spPr>
          <a:xfrm>
            <a:off x="457176" y="2471956"/>
            <a:ext cx="2995306" cy="3179618"/>
          </a:xfrm>
          <a:prstGeom prst="rect">
            <a:avLst/>
          </a:prstGeom>
        </p:spPr>
        <p:txBody>
          <a:bodyPr anchor="t">
            <a:noAutofit/>
          </a:bodyPr>
          <a:lstStyle>
            <a:lvl1pPr marL="0" indent="0" algn="l">
              <a:buNone/>
              <a:defRPr sz="1400" b="0"/>
            </a:lvl1pPr>
            <a:lvl2pPr>
              <a:defRPr sz="1400"/>
            </a:lvl2pPr>
            <a:lvl3pPr marL="1143000" indent="-228600">
              <a:buFont typeface="Courier New" panose="02070309020205020404" pitchFamily="49" charset="0"/>
              <a:buChar char="o"/>
              <a:defRPr sz="1200"/>
            </a:lvl3pPr>
          </a:lstStyle>
          <a:p>
            <a:pPr lvl="0"/>
            <a:r>
              <a:rPr lang="en-US"/>
              <a:t>Click to edit Master text styles</a:t>
            </a:r>
          </a:p>
          <a:p>
            <a:pPr lvl="1"/>
            <a:r>
              <a:rPr lang="en-US"/>
              <a:t>Second level</a:t>
            </a:r>
          </a:p>
          <a:p>
            <a:pPr lvl="2"/>
            <a:r>
              <a:rPr lang="en-US"/>
              <a:t>Third level</a:t>
            </a:r>
          </a:p>
        </p:txBody>
      </p:sp>
      <p:sp>
        <p:nvSpPr>
          <p:cNvPr id="9" name="Rectangle: Rounded Corners 8">
            <a:extLst>
              <a:ext uri="{FF2B5EF4-FFF2-40B4-BE49-F238E27FC236}">
                <a16:creationId xmlns:a16="http://schemas.microsoft.com/office/drawing/2014/main" id="{FBAA133D-842E-65BE-2B8E-FFB38B1285EE}"/>
              </a:ext>
            </a:extLst>
          </p:cNvPr>
          <p:cNvSpPr/>
          <p:nvPr/>
        </p:nvSpPr>
        <p:spPr>
          <a:xfrm>
            <a:off x="4461176" y="1647930"/>
            <a:ext cx="3304309" cy="4149116"/>
          </a:xfrm>
          <a:prstGeom prst="roundRect">
            <a:avLst>
              <a:gd name="adj" fmla="val 233"/>
            </a:avLst>
          </a:prstGeom>
          <a:solidFill>
            <a:schemeClr val="bg1"/>
          </a:solidFill>
          <a:ln>
            <a:noFill/>
          </a:ln>
          <a:effectLst>
            <a:outerShdw blurRad="406400" dist="101600" dir="5400000" algn="t" rotWithShape="0">
              <a:prstClr val="black">
                <a:alpha val="15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 Placeholder 11">
            <a:extLst>
              <a:ext uri="{FF2B5EF4-FFF2-40B4-BE49-F238E27FC236}">
                <a16:creationId xmlns:a16="http://schemas.microsoft.com/office/drawing/2014/main" id="{24D8B991-16F8-11F7-C1DD-0BED69B45BA2}"/>
              </a:ext>
            </a:extLst>
          </p:cNvPr>
          <p:cNvSpPr>
            <a:spLocks noGrp="1"/>
          </p:cNvSpPr>
          <p:nvPr>
            <p:ph type="body" sz="quarter" idx="28" hasCustomPrompt="1"/>
          </p:nvPr>
        </p:nvSpPr>
        <p:spPr>
          <a:xfrm>
            <a:off x="4450525" y="1647930"/>
            <a:ext cx="3304309" cy="734012"/>
          </a:xfrm>
          <a:prstGeom prst="roundRect">
            <a:avLst>
              <a:gd name="adj" fmla="val 5342"/>
            </a:avLst>
          </a:prstGeom>
          <a:solidFill>
            <a:schemeClr val="bg2"/>
          </a:solidFill>
        </p:spPr>
        <p:txBody>
          <a:bodyPr lIns="228600" rIns="228600" anchor="ctr">
            <a:noAutofit/>
          </a:bodyPr>
          <a:lstStyle>
            <a:lvl1pPr marL="0" indent="0" algn="l">
              <a:buNone/>
              <a:defRPr sz="1800" b="1">
                <a:solidFill>
                  <a:schemeClr val="tx1"/>
                </a:solidFill>
              </a:defRPr>
            </a:lvl1pPr>
          </a:lstStyle>
          <a:p>
            <a:pPr lvl="0"/>
            <a:r>
              <a:rPr lang="en-US" dirty="0"/>
              <a:t>Pillar 2</a:t>
            </a:r>
          </a:p>
        </p:txBody>
      </p:sp>
      <p:sp>
        <p:nvSpPr>
          <p:cNvPr id="22" name="Rectangle: Rounded Corners 21">
            <a:extLst>
              <a:ext uri="{FF2B5EF4-FFF2-40B4-BE49-F238E27FC236}">
                <a16:creationId xmlns:a16="http://schemas.microsoft.com/office/drawing/2014/main" id="{88E45C83-F817-C7BE-C698-A7FACA9FE2B8}"/>
              </a:ext>
            </a:extLst>
          </p:cNvPr>
          <p:cNvSpPr/>
          <p:nvPr/>
        </p:nvSpPr>
        <p:spPr>
          <a:xfrm>
            <a:off x="8599070" y="1647930"/>
            <a:ext cx="3304309" cy="4149116"/>
          </a:xfrm>
          <a:prstGeom prst="roundRect">
            <a:avLst>
              <a:gd name="adj" fmla="val 233"/>
            </a:avLst>
          </a:prstGeom>
          <a:solidFill>
            <a:schemeClr val="bg1"/>
          </a:solidFill>
          <a:ln>
            <a:noFill/>
          </a:ln>
          <a:effectLst>
            <a:outerShdw blurRad="406400" dist="101600" dir="5400000" algn="t" rotWithShape="0">
              <a:prstClr val="black">
                <a:alpha val="15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ext Placeholder 11">
            <a:extLst>
              <a:ext uri="{FF2B5EF4-FFF2-40B4-BE49-F238E27FC236}">
                <a16:creationId xmlns:a16="http://schemas.microsoft.com/office/drawing/2014/main" id="{9F854F03-360A-4F21-7C75-D117020139CC}"/>
              </a:ext>
            </a:extLst>
          </p:cNvPr>
          <p:cNvSpPr>
            <a:spLocks noGrp="1"/>
          </p:cNvSpPr>
          <p:nvPr>
            <p:ph type="body" sz="quarter" idx="30" hasCustomPrompt="1"/>
          </p:nvPr>
        </p:nvSpPr>
        <p:spPr>
          <a:xfrm>
            <a:off x="8588419" y="1647930"/>
            <a:ext cx="3304309" cy="734012"/>
          </a:xfrm>
          <a:prstGeom prst="roundRect">
            <a:avLst>
              <a:gd name="adj" fmla="val 5342"/>
            </a:avLst>
          </a:prstGeom>
          <a:solidFill>
            <a:schemeClr val="bg2"/>
          </a:solidFill>
        </p:spPr>
        <p:txBody>
          <a:bodyPr lIns="228600" rIns="228600" anchor="ctr">
            <a:noAutofit/>
          </a:bodyPr>
          <a:lstStyle>
            <a:lvl1pPr marL="0" indent="0" algn="l">
              <a:buNone/>
              <a:defRPr sz="1800" b="1">
                <a:solidFill>
                  <a:schemeClr val="tx1"/>
                </a:solidFill>
              </a:defRPr>
            </a:lvl1pPr>
          </a:lstStyle>
          <a:p>
            <a:pPr lvl="0"/>
            <a:r>
              <a:rPr lang="en-US" dirty="0"/>
              <a:t>Pillar 3</a:t>
            </a:r>
          </a:p>
        </p:txBody>
      </p:sp>
      <p:sp>
        <p:nvSpPr>
          <p:cNvPr id="2" name="Text Placeholder 11">
            <a:extLst>
              <a:ext uri="{FF2B5EF4-FFF2-40B4-BE49-F238E27FC236}">
                <a16:creationId xmlns:a16="http://schemas.microsoft.com/office/drawing/2014/main" id="{5AD210D0-C2BE-463C-08B1-94DE6D1B070B}"/>
              </a:ext>
            </a:extLst>
          </p:cNvPr>
          <p:cNvSpPr>
            <a:spLocks noGrp="1"/>
          </p:cNvSpPr>
          <p:nvPr>
            <p:ph type="body" sz="quarter" idx="32"/>
          </p:nvPr>
        </p:nvSpPr>
        <p:spPr>
          <a:xfrm>
            <a:off x="4588076" y="2471956"/>
            <a:ext cx="2995306" cy="3179618"/>
          </a:xfrm>
          <a:prstGeom prst="rect">
            <a:avLst/>
          </a:prstGeom>
        </p:spPr>
        <p:txBody>
          <a:bodyPr anchor="t">
            <a:noAutofit/>
          </a:bodyPr>
          <a:lstStyle>
            <a:lvl1pPr marL="0" indent="0" algn="l">
              <a:buNone/>
              <a:defRPr sz="1400" b="0"/>
            </a:lvl1pPr>
            <a:lvl2pPr>
              <a:defRPr sz="1400"/>
            </a:lvl2pPr>
            <a:lvl3pPr marL="1143000" indent="-228600">
              <a:buFont typeface="Courier New" panose="02070309020205020404" pitchFamily="49" charset="0"/>
              <a:buChar char="o"/>
              <a:defRPr sz="1200"/>
            </a:lvl3pPr>
          </a:lstStyle>
          <a:p>
            <a:pPr lvl="0"/>
            <a:r>
              <a:rPr lang="en-US"/>
              <a:t>Click to edit Master text styles</a:t>
            </a:r>
          </a:p>
          <a:p>
            <a:pPr lvl="1"/>
            <a:r>
              <a:rPr lang="en-US"/>
              <a:t>Second level</a:t>
            </a:r>
          </a:p>
          <a:p>
            <a:pPr lvl="2"/>
            <a:r>
              <a:rPr lang="en-US"/>
              <a:t>Third level</a:t>
            </a:r>
          </a:p>
        </p:txBody>
      </p:sp>
      <p:sp>
        <p:nvSpPr>
          <p:cNvPr id="3" name="Text Placeholder 11">
            <a:extLst>
              <a:ext uri="{FF2B5EF4-FFF2-40B4-BE49-F238E27FC236}">
                <a16:creationId xmlns:a16="http://schemas.microsoft.com/office/drawing/2014/main" id="{DFDF33C5-0C10-51B7-6904-8DA2A64DB8E9}"/>
              </a:ext>
            </a:extLst>
          </p:cNvPr>
          <p:cNvSpPr>
            <a:spLocks noGrp="1"/>
          </p:cNvSpPr>
          <p:nvPr>
            <p:ph type="body" sz="quarter" idx="33"/>
          </p:nvPr>
        </p:nvSpPr>
        <p:spPr>
          <a:xfrm>
            <a:off x="8753571" y="2471956"/>
            <a:ext cx="2995306" cy="3179618"/>
          </a:xfrm>
          <a:prstGeom prst="rect">
            <a:avLst/>
          </a:prstGeom>
        </p:spPr>
        <p:txBody>
          <a:bodyPr anchor="t">
            <a:noAutofit/>
          </a:bodyPr>
          <a:lstStyle>
            <a:lvl1pPr marL="0" indent="0" algn="l">
              <a:buNone/>
              <a:defRPr sz="1400" b="0"/>
            </a:lvl1pPr>
            <a:lvl2pPr>
              <a:defRPr sz="1400"/>
            </a:lvl2pPr>
            <a:lvl3pPr marL="1143000" indent="-228600">
              <a:buFont typeface="Courier New" panose="02070309020205020404" pitchFamily="49" charset="0"/>
              <a:buChar char="o"/>
              <a:defRPr sz="1200"/>
            </a:lvl3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1712384508"/>
      </p:ext>
    </p:extLst>
  </p:cSld>
  <p:clrMapOvr>
    <a:masterClrMapping/>
  </p:clrMapOvr>
  <p:hf hdr="0" ftr="0" dt="0"/>
  <p:extLst>
    <p:ext uri="{DCECCB84-F9BA-43D5-87BE-67443E8EF086}">
      <p15:sldGuideLst xmlns:p15="http://schemas.microsoft.com/office/powerpoint/2012/main">
        <p15:guide id="1" orient="horz" pos="2160">
          <p15:clr>
            <a:srgbClr val="FBAE40"/>
          </p15:clr>
        </p15:guide>
        <p15:guide id="2" pos="3840">
          <p15:clr>
            <a:srgbClr val="FBAE40"/>
          </p15:clr>
        </p15:guide>
        <p15:guide id="3" pos="240">
          <p15:clr>
            <a:srgbClr val="FBAE40"/>
          </p15:clr>
        </p15:guide>
        <p15:guide id="4" pos="7440">
          <p15:clr>
            <a:srgbClr val="FBAE40"/>
          </p15:clr>
        </p15:guide>
        <p15:guide id="5" orient="horz" pos="144">
          <p15:clr>
            <a:srgbClr val="FBAE40"/>
          </p15:clr>
        </p15:guide>
        <p15:guide id="6" orient="horz" pos="4176">
          <p15:clr>
            <a:srgbClr val="FBAE40"/>
          </p15:clr>
        </p15:guide>
        <p15:guide id="7" orient="horz" pos="432">
          <p15:clr>
            <a:srgbClr val="FBAE40"/>
          </p15:clr>
        </p15:guide>
        <p15:guide id="8" orient="horz" pos="3888">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3_3 Pillars Neutral">
    <p:spTree>
      <p:nvGrpSpPr>
        <p:cNvPr id="1" name=""/>
        <p:cNvGrpSpPr/>
        <p:nvPr/>
      </p:nvGrpSpPr>
      <p:grpSpPr>
        <a:xfrm>
          <a:off x="0" y="0"/>
          <a:ext cx="0" cy="0"/>
          <a:chOff x="0" y="0"/>
          <a:chExt cx="0" cy="0"/>
        </a:xfrm>
      </p:grpSpPr>
      <p:sp>
        <p:nvSpPr>
          <p:cNvPr id="5" name="Rectangle: Rounded Corners 4">
            <a:extLst>
              <a:ext uri="{FF2B5EF4-FFF2-40B4-BE49-F238E27FC236}">
                <a16:creationId xmlns:a16="http://schemas.microsoft.com/office/drawing/2014/main" id="{0ADEDDDF-9663-8AB7-7BB1-DB15B1B11416}"/>
              </a:ext>
            </a:extLst>
          </p:cNvPr>
          <p:cNvSpPr/>
          <p:nvPr/>
        </p:nvSpPr>
        <p:spPr>
          <a:xfrm>
            <a:off x="320005" y="1647930"/>
            <a:ext cx="3304309" cy="4149116"/>
          </a:xfrm>
          <a:prstGeom prst="roundRect">
            <a:avLst>
              <a:gd name="adj" fmla="val 233"/>
            </a:avLst>
          </a:prstGeom>
          <a:solidFill>
            <a:schemeClr val="bg1"/>
          </a:solidFill>
          <a:ln>
            <a:noFill/>
          </a:ln>
          <a:effectLst>
            <a:outerShdw blurRad="406400" dist="101600" dir="5400000" algn="t" rotWithShape="0">
              <a:prstClr val="black">
                <a:alpha val="15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1">
            <a:extLst>
              <a:ext uri="{FF2B5EF4-FFF2-40B4-BE49-F238E27FC236}">
                <a16:creationId xmlns:a16="http://schemas.microsoft.com/office/drawing/2014/main" id="{50A86F2A-17CE-E846-297A-C74622FEC9F7}"/>
              </a:ext>
            </a:extLst>
          </p:cNvPr>
          <p:cNvSpPr>
            <a:spLocks noGrp="1"/>
          </p:cNvSpPr>
          <p:nvPr>
            <p:ph type="ctrTitle"/>
          </p:nvPr>
        </p:nvSpPr>
        <p:spPr>
          <a:xfrm>
            <a:off x="268079" y="523928"/>
            <a:ext cx="11635300" cy="434539"/>
          </a:xfrm>
          <a:prstGeom prst="rect">
            <a:avLst/>
          </a:prstGeom>
        </p:spPr>
        <p:txBody>
          <a:bodyPr anchor="t">
            <a:noAutofit/>
          </a:bodyPr>
          <a:lstStyle>
            <a:lvl1pPr algn="l">
              <a:lnSpc>
                <a:spcPct val="80000"/>
              </a:lnSpc>
              <a:defRPr sz="3000" b="0" kern="100" spc="-50" baseline="0">
                <a:latin typeface="Aptos SemiBold" panose="020B0004020202020204" pitchFamily="34" charset="0"/>
              </a:defRPr>
            </a:lvl1pPr>
          </a:lstStyle>
          <a:p>
            <a:r>
              <a:rPr lang="en-US"/>
              <a:t>Click to edit Master title style</a:t>
            </a:r>
          </a:p>
        </p:txBody>
      </p:sp>
      <p:sp>
        <p:nvSpPr>
          <p:cNvPr id="8" name="Text Placeholder 4">
            <a:extLst>
              <a:ext uri="{FF2B5EF4-FFF2-40B4-BE49-F238E27FC236}">
                <a16:creationId xmlns:a16="http://schemas.microsoft.com/office/drawing/2014/main" id="{AAB026D5-B89F-E8D0-D1B7-73BF22CBE51D}"/>
              </a:ext>
            </a:extLst>
          </p:cNvPr>
          <p:cNvSpPr>
            <a:spLocks noGrp="1"/>
          </p:cNvSpPr>
          <p:nvPr>
            <p:ph type="body" sz="quarter" idx="14" hasCustomPrompt="1"/>
          </p:nvPr>
        </p:nvSpPr>
        <p:spPr>
          <a:xfrm>
            <a:off x="288621" y="271305"/>
            <a:ext cx="6655104" cy="252623"/>
          </a:xfrm>
          <a:prstGeom prst="rect">
            <a:avLst/>
          </a:prstGeom>
        </p:spPr>
        <p:txBody>
          <a:bodyPr>
            <a:normAutofit/>
          </a:bodyPr>
          <a:lstStyle>
            <a:lvl1pPr marL="0" indent="0">
              <a:buNone/>
              <a:defRPr sz="1200"/>
            </a:lvl1pPr>
          </a:lstStyle>
          <a:p>
            <a:pPr lvl="0"/>
            <a:r>
              <a:rPr lang="en-US"/>
              <a:t>Click to add label</a:t>
            </a:r>
          </a:p>
        </p:txBody>
      </p:sp>
      <p:pic>
        <p:nvPicPr>
          <p:cNvPr id="6" name="Graphic 5" descr="Siteimprove logo">
            <a:extLst>
              <a:ext uri="{FF2B5EF4-FFF2-40B4-BE49-F238E27FC236}">
                <a16:creationId xmlns:a16="http://schemas.microsoft.com/office/drawing/2014/main" id="{52AE2F96-5C33-AAEC-F553-648E83B2CBD7}"/>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309354" y="6486509"/>
            <a:ext cx="893972" cy="220319"/>
          </a:xfrm>
          <a:prstGeom prst="rect">
            <a:avLst/>
          </a:prstGeom>
        </p:spPr>
      </p:pic>
      <p:sp>
        <p:nvSpPr>
          <p:cNvPr id="10" name="TextBox 9">
            <a:extLst>
              <a:ext uri="{FF2B5EF4-FFF2-40B4-BE49-F238E27FC236}">
                <a16:creationId xmlns:a16="http://schemas.microsoft.com/office/drawing/2014/main" id="{A538707A-E56E-1F14-D0D4-6E08A15EE7EB}"/>
              </a:ext>
            </a:extLst>
          </p:cNvPr>
          <p:cNvSpPr txBox="1"/>
          <p:nvPr/>
        </p:nvSpPr>
        <p:spPr>
          <a:xfrm>
            <a:off x="4782708" y="6487834"/>
            <a:ext cx="2689034" cy="215444"/>
          </a:xfrm>
          <a:prstGeom prst="rect">
            <a:avLst/>
          </a:prstGeom>
          <a:noFill/>
        </p:spPr>
        <p:txBody>
          <a:bodyPr wrap="square" rtlCol="0">
            <a:spAutoFit/>
          </a:bodyPr>
          <a:lstStyle/>
          <a:p>
            <a:pPr algn="ctr"/>
            <a:r>
              <a:rPr lang="en-US" sz="800">
                <a:solidFill>
                  <a:schemeClr val="tx1">
                    <a:lumMod val="50000"/>
                    <a:lumOff val="50000"/>
                  </a:schemeClr>
                </a:solidFill>
              </a:rPr>
              <a:t>© Siteimprove Confidential. All rights reserved.</a:t>
            </a:r>
            <a:endParaRPr lang="en-US" sz="700" spc="20" baseline="0">
              <a:solidFill>
                <a:schemeClr val="tx1">
                  <a:lumMod val="50000"/>
                  <a:lumOff val="50000"/>
                </a:schemeClr>
              </a:solidFill>
              <a:latin typeface="+mn-lt"/>
            </a:endParaRPr>
          </a:p>
        </p:txBody>
      </p:sp>
      <p:sp>
        <p:nvSpPr>
          <p:cNvPr id="11" name="Slide Number Placeholder 10">
            <a:extLst>
              <a:ext uri="{FF2B5EF4-FFF2-40B4-BE49-F238E27FC236}">
                <a16:creationId xmlns:a16="http://schemas.microsoft.com/office/drawing/2014/main" id="{DCED8CAE-DE73-6569-1377-AD19A358D225}"/>
              </a:ext>
            </a:extLst>
          </p:cNvPr>
          <p:cNvSpPr>
            <a:spLocks noGrp="1"/>
          </p:cNvSpPr>
          <p:nvPr>
            <p:ph type="sldNum" sz="quarter" idx="18"/>
          </p:nvPr>
        </p:nvSpPr>
        <p:spPr/>
        <p:txBody>
          <a:bodyPr/>
          <a:lstStyle/>
          <a:p>
            <a:fld id="{88FD77AA-4D9D-4481-88A5-465F71CE0DE3}" type="slidenum">
              <a:rPr lang="en-US" smtClean="0"/>
              <a:pPr/>
              <a:t>‹#›</a:t>
            </a:fld>
            <a:endParaRPr lang="en-US"/>
          </a:p>
        </p:txBody>
      </p:sp>
      <p:sp>
        <p:nvSpPr>
          <p:cNvPr id="17" name="Text Placeholder 11">
            <a:extLst>
              <a:ext uri="{FF2B5EF4-FFF2-40B4-BE49-F238E27FC236}">
                <a16:creationId xmlns:a16="http://schemas.microsoft.com/office/drawing/2014/main" id="{F5832134-C81E-E9C7-5DC9-523DDDF6FF69}"/>
              </a:ext>
            </a:extLst>
          </p:cNvPr>
          <p:cNvSpPr>
            <a:spLocks noGrp="1"/>
          </p:cNvSpPr>
          <p:nvPr>
            <p:ph type="body" sz="quarter" idx="24" hasCustomPrompt="1"/>
          </p:nvPr>
        </p:nvSpPr>
        <p:spPr>
          <a:xfrm>
            <a:off x="309354" y="1647930"/>
            <a:ext cx="3304309" cy="734012"/>
          </a:xfrm>
          <a:prstGeom prst="roundRect">
            <a:avLst>
              <a:gd name="adj" fmla="val 5342"/>
            </a:avLst>
          </a:prstGeom>
          <a:solidFill>
            <a:schemeClr val="bg1"/>
          </a:solidFill>
        </p:spPr>
        <p:txBody>
          <a:bodyPr lIns="228600" rIns="228600" anchor="ctr">
            <a:noAutofit/>
          </a:bodyPr>
          <a:lstStyle>
            <a:lvl1pPr marL="0" indent="0" algn="l">
              <a:buNone/>
              <a:defRPr sz="1800" b="1">
                <a:solidFill>
                  <a:schemeClr val="tx1"/>
                </a:solidFill>
              </a:defRPr>
            </a:lvl1pPr>
          </a:lstStyle>
          <a:p>
            <a:pPr lvl="0"/>
            <a:r>
              <a:rPr lang="en-US" dirty="0"/>
              <a:t>Pillar 1</a:t>
            </a:r>
          </a:p>
        </p:txBody>
      </p:sp>
      <p:sp>
        <p:nvSpPr>
          <p:cNvPr id="20" name="Text Placeholder 11">
            <a:extLst>
              <a:ext uri="{FF2B5EF4-FFF2-40B4-BE49-F238E27FC236}">
                <a16:creationId xmlns:a16="http://schemas.microsoft.com/office/drawing/2014/main" id="{2C9DF609-87D3-BA1B-99C7-35A1A1160242}"/>
              </a:ext>
            </a:extLst>
          </p:cNvPr>
          <p:cNvSpPr>
            <a:spLocks noGrp="1"/>
          </p:cNvSpPr>
          <p:nvPr>
            <p:ph type="body" sz="quarter" idx="27"/>
          </p:nvPr>
        </p:nvSpPr>
        <p:spPr>
          <a:xfrm>
            <a:off x="457176" y="2471956"/>
            <a:ext cx="2995306" cy="3179618"/>
          </a:xfrm>
          <a:prstGeom prst="rect">
            <a:avLst/>
          </a:prstGeom>
        </p:spPr>
        <p:txBody>
          <a:bodyPr anchor="t">
            <a:noAutofit/>
          </a:bodyPr>
          <a:lstStyle>
            <a:lvl1pPr marL="0" indent="0" algn="l">
              <a:buNone/>
              <a:defRPr sz="1400" b="0"/>
            </a:lvl1pPr>
            <a:lvl2pPr>
              <a:defRPr sz="1400"/>
            </a:lvl2pPr>
            <a:lvl3pPr marL="1143000" indent="-228600">
              <a:buFont typeface="Courier New" panose="02070309020205020404" pitchFamily="49" charset="0"/>
              <a:buChar char="o"/>
              <a:defRPr sz="1200"/>
            </a:lvl3pPr>
          </a:lstStyle>
          <a:p>
            <a:pPr lvl="0"/>
            <a:r>
              <a:rPr lang="en-US"/>
              <a:t>Click to edit Master text styles</a:t>
            </a:r>
          </a:p>
          <a:p>
            <a:pPr lvl="1"/>
            <a:r>
              <a:rPr lang="en-US"/>
              <a:t>Second level</a:t>
            </a:r>
          </a:p>
          <a:p>
            <a:pPr lvl="2"/>
            <a:r>
              <a:rPr lang="en-US"/>
              <a:t>Third level</a:t>
            </a:r>
          </a:p>
        </p:txBody>
      </p:sp>
      <p:sp>
        <p:nvSpPr>
          <p:cNvPr id="9" name="Rectangle: Rounded Corners 8">
            <a:extLst>
              <a:ext uri="{FF2B5EF4-FFF2-40B4-BE49-F238E27FC236}">
                <a16:creationId xmlns:a16="http://schemas.microsoft.com/office/drawing/2014/main" id="{FBAA133D-842E-65BE-2B8E-FFB38B1285EE}"/>
              </a:ext>
            </a:extLst>
          </p:cNvPr>
          <p:cNvSpPr/>
          <p:nvPr/>
        </p:nvSpPr>
        <p:spPr>
          <a:xfrm>
            <a:off x="4461176" y="1647930"/>
            <a:ext cx="3304309" cy="4149116"/>
          </a:xfrm>
          <a:prstGeom prst="roundRect">
            <a:avLst>
              <a:gd name="adj" fmla="val 233"/>
            </a:avLst>
          </a:prstGeom>
          <a:solidFill>
            <a:schemeClr val="bg1"/>
          </a:solidFill>
          <a:ln>
            <a:noFill/>
          </a:ln>
          <a:effectLst>
            <a:outerShdw blurRad="406400" dist="101600" dir="5400000" algn="t" rotWithShape="0">
              <a:prstClr val="black">
                <a:alpha val="15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 Placeholder 11">
            <a:extLst>
              <a:ext uri="{FF2B5EF4-FFF2-40B4-BE49-F238E27FC236}">
                <a16:creationId xmlns:a16="http://schemas.microsoft.com/office/drawing/2014/main" id="{24D8B991-16F8-11F7-C1DD-0BED69B45BA2}"/>
              </a:ext>
            </a:extLst>
          </p:cNvPr>
          <p:cNvSpPr>
            <a:spLocks noGrp="1"/>
          </p:cNvSpPr>
          <p:nvPr>
            <p:ph type="body" sz="quarter" idx="28" hasCustomPrompt="1"/>
          </p:nvPr>
        </p:nvSpPr>
        <p:spPr>
          <a:xfrm>
            <a:off x="4450525" y="1647930"/>
            <a:ext cx="3304309" cy="734012"/>
          </a:xfrm>
          <a:prstGeom prst="roundRect">
            <a:avLst>
              <a:gd name="adj" fmla="val 5342"/>
            </a:avLst>
          </a:prstGeom>
          <a:solidFill>
            <a:schemeClr val="bg1"/>
          </a:solidFill>
        </p:spPr>
        <p:txBody>
          <a:bodyPr lIns="228600" rIns="228600" anchor="ctr">
            <a:noAutofit/>
          </a:bodyPr>
          <a:lstStyle>
            <a:lvl1pPr marL="0" indent="0" algn="l">
              <a:buNone/>
              <a:defRPr sz="1800" b="1">
                <a:solidFill>
                  <a:schemeClr val="tx1"/>
                </a:solidFill>
              </a:defRPr>
            </a:lvl1pPr>
          </a:lstStyle>
          <a:p>
            <a:pPr lvl="0"/>
            <a:r>
              <a:rPr lang="en-US" dirty="0"/>
              <a:t>Pillar 2</a:t>
            </a:r>
          </a:p>
        </p:txBody>
      </p:sp>
      <p:sp>
        <p:nvSpPr>
          <p:cNvPr id="22" name="Rectangle: Rounded Corners 21">
            <a:extLst>
              <a:ext uri="{FF2B5EF4-FFF2-40B4-BE49-F238E27FC236}">
                <a16:creationId xmlns:a16="http://schemas.microsoft.com/office/drawing/2014/main" id="{88E45C83-F817-C7BE-C698-A7FACA9FE2B8}"/>
              </a:ext>
            </a:extLst>
          </p:cNvPr>
          <p:cNvSpPr/>
          <p:nvPr/>
        </p:nvSpPr>
        <p:spPr>
          <a:xfrm>
            <a:off x="8599070" y="1647930"/>
            <a:ext cx="3304309" cy="4149116"/>
          </a:xfrm>
          <a:prstGeom prst="roundRect">
            <a:avLst>
              <a:gd name="adj" fmla="val 233"/>
            </a:avLst>
          </a:prstGeom>
          <a:solidFill>
            <a:schemeClr val="bg1"/>
          </a:solidFill>
          <a:ln>
            <a:noFill/>
          </a:ln>
          <a:effectLst>
            <a:outerShdw blurRad="406400" dist="101600" dir="5400000" algn="t" rotWithShape="0">
              <a:prstClr val="black">
                <a:alpha val="15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ext Placeholder 11">
            <a:extLst>
              <a:ext uri="{FF2B5EF4-FFF2-40B4-BE49-F238E27FC236}">
                <a16:creationId xmlns:a16="http://schemas.microsoft.com/office/drawing/2014/main" id="{9F854F03-360A-4F21-7C75-D117020139CC}"/>
              </a:ext>
            </a:extLst>
          </p:cNvPr>
          <p:cNvSpPr>
            <a:spLocks noGrp="1"/>
          </p:cNvSpPr>
          <p:nvPr>
            <p:ph type="body" sz="quarter" idx="30" hasCustomPrompt="1"/>
          </p:nvPr>
        </p:nvSpPr>
        <p:spPr>
          <a:xfrm>
            <a:off x="8588419" y="1647930"/>
            <a:ext cx="3304309" cy="734012"/>
          </a:xfrm>
          <a:prstGeom prst="roundRect">
            <a:avLst>
              <a:gd name="adj" fmla="val 5342"/>
            </a:avLst>
          </a:prstGeom>
          <a:solidFill>
            <a:schemeClr val="bg1"/>
          </a:solidFill>
        </p:spPr>
        <p:txBody>
          <a:bodyPr lIns="228600" rIns="228600" anchor="ctr">
            <a:noAutofit/>
          </a:bodyPr>
          <a:lstStyle>
            <a:lvl1pPr marL="0" indent="0" algn="l">
              <a:buNone/>
              <a:defRPr sz="1800" b="1">
                <a:solidFill>
                  <a:schemeClr val="tx1"/>
                </a:solidFill>
              </a:defRPr>
            </a:lvl1pPr>
          </a:lstStyle>
          <a:p>
            <a:pPr lvl="0"/>
            <a:r>
              <a:rPr lang="en-US" dirty="0"/>
              <a:t>Pillar 3</a:t>
            </a:r>
          </a:p>
        </p:txBody>
      </p:sp>
      <p:sp>
        <p:nvSpPr>
          <p:cNvPr id="2" name="Text Placeholder 11">
            <a:extLst>
              <a:ext uri="{FF2B5EF4-FFF2-40B4-BE49-F238E27FC236}">
                <a16:creationId xmlns:a16="http://schemas.microsoft.com/office/drawing/2014/main" id="{5AD210D0-C2BE-463C-08B1-94DE6D1B070B}"/>
              </a:ext>
            </a:extLst>
          </p:cNvPr>
          <p:cNvSpPr>
            <a:spLocks noGrp="1"/>
          </p:cNvSpPr>
          <p:nvPr>
            <p:ph type="body" sz="quarter" idx="32"/>
          </p:nvPr>
        </p:nvSpPr>
        <p:spPr>
          <a:xfrm>
            <a:off x="4588076" y="2471956"/>
            <a:ext cx="2995306" cy="3179618"/>
          </a:xfrm>
          <a:prstGeom prst="rect">
            <a:avLst/>
          </a:prstGeom>
        </p:spPr>
        <p:txBody>
          <a:bodyPr anchor="t">
            <a:noAutofit/>
          </a:bodyPr>
          <a:lstStyle>
            <a:lvl1pPr marL="0" indent="0" algn="l">
              <a:buNone/>
              <a:defRPr sz="1400" b="0"/>
            </a:lvl1pPr>
            <a:lvl2pPr>
              <a:defRPr sz="1400"/>
            </a:lvl2pPr>
            <a:lvl3pPr marL="1143000" indent="-228600">
              <a:buFont typeface="Courier New" panose="02070309020205020404" pitchFamily="49" charset="0"/>
              <a:buChar char="o"/>
              <a:defRPr sz="1200"/>
            </a:lvl3pPr>
          </a:lstStyle>
          <a:p>
            <a:pPr lvl="0"/>
            <a:r>
              <a:rPr lang="en-US"/>
              <a:t>Click to edit Master text styles</a:t>
            </a:r>
          </a:p>
          <a:p>
            <a:pPr lvl="1"/>
            <a:r>
              <a:rPr lang="en-US"/>
              <a:t>Second level</a:t>
            </a:r>
          </a:p>
          <a:p>
            <a:pPr lvl="2"/>
            <a:r>
              <a:rPr lang="en-US"/>
              <a:t>Third level</a:t>
            </a:r>
          </a:p>
        </p:txBody>
      </p:sp>
      <p:sp>
        <p:nvSpPr>
          <p:cNvPr id="3" name="Text Placeholder 11">
            <a:extLst>
              <a:ext uri="{FF2B5EF4-FFF2-40B4-BE49-F238E27FC236}">
                <a16:creationId xmlns:a16="http://schemas.microsoft.com/office/drawing/2014/main" id="{DFDF33C5-0C10-51B7-6904-8DA2A64DB8E9}"/>
              </a:ext>
            </a:extLst>
          </p:cNvPr>
          <p:cNvSpPr>
            <a:spLocks noGrp="1"/>
          </p:cNvSpPr>
          <p:nvPr>
            <p:ph type="body" sz="quarter" idx="33"/>
          </p:nvPr>
        </p:nvSpPr>
        <p:spPr>
          <a:xfrm>
            <a:off x="8753571" y="2471956"/>
            <a:ext cx="2995306" cy="3179618"/>
          </a:xfrm>
          <a:prstGeom prst="rect">
            <a:avLst/>
          </a:prstGeom>
        </p:spPr>
        <p:txBody>
          <a:bodyPr anchor="t">
            <a:noAutofit/>
          </a:bodyPr>
          <a:lstStyle>
            <a:lvl1pPr marL="0" indent="0" algn="l">
              <a:buNone/>
              <a:defRPr sz="1400" b="0"/>
            </a:lvl1pPr>
            <a:lvl2pPr>
              <a:defRPr sz="1400"/>
            </a:lvl2pPr>
            <a:lvl3pPr marL="1143000" indent="-228600">
              <a:buFont typeface="Courier New" panose="02070309020205020404" pitchFamily="49" charset="0"/>
              <a:buChar char="o"/>
              <a:defRPr sz="1200"/>
            </a:lvl3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2467112976"/>
      </p:ext>
    </p:extLst>
  </p:cSld>
  <p:clrMapOvr>
    <a:masterClrMapping/>
  </p:clrMapOvr>
  <p:hf hdr="0" ftr="0" dt="0"/>
  <p:extLst>
    <p:ext uri="{DCECCB84-F9BA-43D5-87BE-67443E8EF086}">
      <p15:sldGuideLst xmlns:p15="http://schemas.microsoft.com/office/powerpoint/2012/main">
        <p15:guide id="1" orient="horz" pos="2160">
          <p15:clr>
            <a:srgbClr val="FBAE40"/>
          </p15:clr>
        </p15:guide>
        <p15:guide id="2" pos="3840">
          <p15:clr>
            <a:srgbClr val="FBAE40"/>
          </p15:clr>
        </p15:guide>
        <p15:guide id="3" pos="240">
          <p15:clr>
            <a:srgbClr val="FBAE40"/>
          </p15:clr>
        </p15:guide>
        <p15:guide id="4" pos="7440">
          <p15:clr>
            <a:srgbClr val="FBAE40"/>
          </p15:clr>
        </p15:guide>
        <p15:guide id="5" orient="horz" pos="144">
          <p15:clr>
            <a:srgbClr val="FBAE40"/>
          </p15:clr>
        </p15:guide>
        <p15:guide id="6" orient="horz" pos="4176">
          <p15:clr>
            <a:srgbClr val="FBAE40"/>
          </p15:clr>
        </p15:guide>
        <p15:guide id="7" orient="horz" pos="432">
          <p15:clr>
            <a:srgbClr val="FBAE40"/>
          </p15:clr>
        </p15:guide>
        <p15:guide id="8" orient="horz" pos="3888">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1 Grid Pillars Gradient">
    <p:spTree>
      <p:nvGrpSpPr>
        <p:cNvPr id="1" name=""/>
        <p:cNvGrpSpPr/>
        <p:nvPr/>
      </p:nvGrpSpPr>
      <p:grpSpPr>
        <a:xfrm>
          <a:off x="0" y="0"/>
          <a:ext cx="0" cy="0"/>
          <a:chOff x="0" y="0"/>
          <a:chExt cx="0" cy="0"/>
        </a:xfrm>
      </p:grpSpPr>
      <p:pic>
        <p:nvPicPr>
          <p:cNvPr id="6" name="Graphic 5" descr="Siteimprove logo">
            <a:extLst>
              <a:ext uri="{FF2B5EF4-FFF2-40B4-BE49-F238E27FC236}">
                <a16:creationId xmlns:a16="http://schemas.microsoft.com/office/drawing/2014/main" id="{52AE2F96-5C33-AAEC-F553-648E83B2CBD7}"/>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309354" y="6486509"/>
            <a:ext cx="893972" cy="220319"/>
          </a:xfrm>
          <a:prstGeom prst="rect">
            <a:avLst/>
          </a:prstGeom>
        </p:spPr>
      </p:pic>
      <p:sp>
        <p:nvSpPr>
          <p:cNvPr id="10" name="TextBox 9">
            <a:extLst>
              <a:ext uri="{FF2B5EF4-FFF2-40B4-BE49-F238E27FC236}">
                <a16:creationId xmlns:a16="http://schemas.microsoft.com/office/drawing/2014/main" id="{A538707A-E56E-1F14-D0D4-6E08A15EE7EB}"/>
              </a:ext>
            </a:extLst>
          </p:cNvPr>
          <p:cNvSpPr txBox="1"/>
          <p:nvPr/>
        </p:nvSpPr>
        <p:spPr>
          <a:xfrm>
            <a:off x="4782708" y="6487834"/>
            <a:ext cx="2689034" cy="215444"/>
          </a:xfrm>
          <a:prstGeom prst="rect">
            <a:avLst/>
          </a:prstGeom>
          <a:noFill/>
        </p:spPr>
        <p:txBody>
          <a:bodyPr wrap="square" rtlCol="0">
            <a:spAutoFit/>
          </a:bodyPr>
          <a:lstStyle/>
          <a:p>
            <a:pPr algn="ctr"/>
            <a:r>
              <a:rPr lang="en-US" sz="800">
                <a:solidFill>
                  <a:schemeClr val="tx1">
                    <a:lumMod val="50000"/>
                    <a:lumOff val="50000"/>
                  </a:schemeClr>
                </a:solidFill>
              </a:rPr>
              <a:t>© Siteimprove Confidential. All rights reserved.</a:t>
            </a:r>
            <a:endParaRPr lang="en-US" sz="700" spc="20" baseline="0">
              <a:solidFill>
                <a:schemeClr val="tx1">
                  <a:lumMod val="50000"/>
                  <a:lumOff val="50000"/>
                </a:schemeClr>
              </a:solidFill>
              <a:latin typeface="+mn-lt"/>
            </a:endParaRPr>
          </a:p>
        </p:txBody>
      </p:sp>
      <p:sp>
        <p:nvSpPr>
          <p:cNvPr id="11" name="Slide Number Placeholder 10">
            <a:extLst>
              <a:ext uri="{FF2B5EF4-FFF2-40B4-BE49-F238E27FC236}">
                <a16:creationId xmlns:a16="http://schemas.microsoft.com/office/drawing/2014/main" id="{DCED8CAE-DE73-6569-1377-AD19A358D225}"/>
              </a:ext>
            </a:extLst>
          </p:cNvPr>
          <p:cNvSpPr>
            <a:spLocks noGrp="1"/>
          </p:cNvSpPr>
          <p:nvPr>
            <p:ph type="sldNum" sz="quarter" idx="18"/>
          </p:nvPr>
        </p:nvSpPr>
        <p:spPr/>
        <p:txBody>
          <a:bodyPr/>
          <a:lstStyle/>
          <a:p>
            <a:fld id="{88FD77AA-4D9D-4481-88A5-465F71CE0DE3}" type="slidenum">
              <a:rPr lang="en-US" smtClean="0"/>
              <a:pPr/>
              <a:t>‹#›</a:t>
            </a:fld>
            <a:endParaRPr lang="en-US"/>
          </a:p>
        </p:txBody>
      </p:sp>
      <p:sp>
        <p:nvSpPr>
          <p:cNvPr id="14" name="Rectangle 13">
            <a:extLst>
              <a:ext uri="{FF2B5EF4-FFF2-40B4-BE49-F238E27FC236}">
                <a16:creationId xmlns:a16="http://schemas.microsoft.com/office/drawing/2014/main" id="{61281975-D4A9-2EF4-E4A3-BCD83001E599}"/>
              </a:ext>
            </a:extLst>
          </p:cNvPr>
          <p:cNvSpPr/>
          <p:nvPr/>
        </p:nvSpPr>
        <p:spPr>
          <a:xfrm>
            <a:off x="388921" y="1604901"/>
            <a:ext cx="2176894" cy="45719"/>
          </a:xfrm>
          <a:prstGeom prst="rect">
            <a:avLst/>
          </a:prstGeom>
          <a:gradFill>
            <a:gsLst>
              <a:gs pos="0">
                <a:schemeClr val="accent1"/>
              </a:gs>
              <a:gs pos="100000">
                <a:schemeClr val="accent2"/>
              </a:gs>
            </a:gsLst>
            <a:path path="circle">
              <a:fillToRect r="100000" b="100000"/>
            </a:path>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7E9536A2-4F6C-6C7B-9E76-80BF4DC4A254}"/>
              </a:ext>
            </a:extLst>
          </p:cNvPr>
          <p:cNvSpPr/>
          <p:nvPr/>
        </p:nvSpPr>
        <p:spPr>
          <a:xfrm>
            <a:off x="3128002" y="1604901"/>
            <a:ext cx="2176894" cy="45719"/>
          </a:xfrm>
          <a:prstGeom prst="rect">
            <a:avLst/>
          </a:prstGeom>
          <a:gradFill>
            <a:gsLst>
              <a:gs pos="0">
                <a:schemeClr val="accent1"/>
              </a:gs>
              <a:gs pos="100000">
                <a:schemeClr val="accent2"/>
              </a:gs>
            </a:gsLst>
            <a:path path="circle">
              <a:fillToRect r="100000" b="100000"/>
            </a:path>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F08991CD-A986-E9F1-E8A0-8A349593768A}"/>
              </a:ext>
            </a:extLst>
          </p:cNvPr>
          <p:cNvSpPr/>
          <p:nvPr/>
        </p:nvSpPr>
        <p:spPr>
          <a:xfrm>
            <a:off x="5798659" y="1604901"/>
            <a:ext cx="2176894" cy="45719"/>
          </a:xfrm>
          <a:prstGeom prst="rect">
            <a:avLst/>
          </a:prstGeom>
          <a:gradFill>
            <a:gsLst>
              <a:gs pos="0">
                <a:schemeClr val="accent1"/>
              </a:gs>
              <a:gs pos="100000">
                <a:schemeClr val="accent2"/>
              </a:gs>
            </a:gsLst>
            <a:path path="circle">
              <a:fillToRect r="100000" b="100000"/>
            </a:path>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D3BCF878-D10D-3563-D19E-45E753EDC5DA}"/>
              </a:ext>
            </a:extLst>
          </p:cNvPr>
          <p:cNvSpPr/>
          <p:nvPr/>
        </p:nvSpPr>
        <p:spPr>
          <a:xfrm>
            <a:off x="8469316" y="1604901"/>
            <a:ext cx="2176894" cy="45719"/>
          </a:xfrm>
          <a:prstGeom prst="rect">
            <a:avLst/>
          </a:prstGeom>
          <a:gradFill>
            <a:gsLst>
              <a:gs pos="0">
                <a:schemeClr val="accent1"/>
              </a:gs>
              <a:gs pos="100000">
                <a:schemeClr val="accent2"/>
              </a:gs>
            </a:gsLst>
            <a:path path="circle">
              <a:fillToRect r="100000" b="100000"/>
            </a:path>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1">
            <a:extLst>
              <a:ext uri="{FF2B5EF4-FFF2-40B4-BE49-F238E27FC236}">
                <a16:creationId xmlns:a16="http://schemas.microsoft.com/office/drawing/2014/main" id="{3604DA27-A751-28B9-E9F8-0010E9704EB6}"/>
              </a:ext>
            </a:extLst>
          </p:cNvPr>
          <p:cNvSpPr/>
          <p:nvPr/>
        </p:nvSpPr>
        <p:spPr>
          <a:xfrm>
            <a:off x="388921" y="3880841"/>
            <a:ext cx="2176894" cy="45719"/>
          </a:xfrm>
          <a:prstGeom prst="rect">
            <a:avLst/>
          </a:prstGeom>
          <a:gradFill>
            <a:gsLst>
              <a:gs pos="0">
                <a:schemeClr val="accent1"/>
              </a:gs>
              <a:gs pos="100000">
                <a:schemeClr val="accent2"/>
              </a:gs>
            </a:gsLst>
            <a:path path="circle">
              <a:fillToRect r="100000" b="100000"/>
            </a:path>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34">
            <a:extLst>
              <a:ext uri="{FF2B5EF4-FFF2-40B4-BE49-F238E27FC236}">
                <a16:creationId xmlns:a16="http://schemas.microsoft.com/office/drawing/2014/main" id="{310AD0FD-1508-F019-488E-DEE855D08D2E}"/>
              </a:ext>
            </a:extLst>
          </p:cNvPr>
          <p:cNvSpPr/>
          <p:nvPr/>
        </p:nvSpPr>
        <p:spPr>
          <a:xfrm>
            <a:off x="3128002" y="3880841"/>
            <a:ext cx="2176894" cy="45719"/>
          </a:xfrm>
          <a:prstGeom prst="rect">
            <a:avLst/>
          </a:prstGeom>
          <a:gradFill>
            <a:gsLst>
              <a:gs pos="0">
                <a:schemeClr val="accent1"/>
              </a:gs>
              <a:gs pos="100000">
                <a:schemeClr val="accent2"/>
              </a:gs>
            </a:gsLst>
            <a:path path="circle">
              <a:fillToRect r="100000" b="100000"/>
            </a:path>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37">
            <a:extLst>
              <a:ext uri="{FF2B5EF4-FFF2-40B4-BE49-F238E27FC236}">
                <a16:creationId xmlns:a16="http://schemas.microsoft.com/office/drawing/2014/main" id="{8F37121A-72B3-6CC0-AEBC-E2323D72AE11}"/>
              </a:ext>
            </a:extLst>
          </p:cNvPr>
          <p:cNvSpPr/>
          <p:nvPr/>
        </p:nvSpPr>
        <p:spPr>
          <a:xfrm>
            <a:off x="5798659" y="3880841"/>
            <a:ext cx="2176894" cy="45719"/>
          </a:xfrm>
          <a:prstGeom prst="rect">
            <a:avLst/>
          </a:prstGeom>
          <a:gradFill>
            <a:gsLst>
              <a:gs pos="0">
                <a:schemeClr val="accent1"/>
              </a:gs>
              <a:gs pos="100000">
                <a:schemeClr val="accent2"/>
              </a:gs>
            </a:gsLst>
            <a:path path="circle">
              <a:fillToRect r="100000" b="100000"/>
            </a:path>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40">
            <a:extLst>
              <a:ext uri="{FF2B5EF4-FFF2-40B4-BE49-F238E27FC236}">
                <a16:creationId xmlns:a16="http://schemas.microsoft.com/office/drawing/2014/main" id="{6C30CAE9-E78E-00E3-68B1-05563527F2C6}"/>
              </a:ext>
            </a:extLst>
          </p:cNvPr>
          <p:cNvSpPr/>
          <p:nvPr/>
        </p:nvSpPr>
        <p:spPr>
          <a:xfrm>
            <a:off x="8469316" y="3880841"/>
            <a:ext cx="2176894" cy="45719"/>
          </a:xfrm>
          <a:prstGeom prst="rect">
            <a:avLst/>
          </a:prstGeom>
          <a:gradFill>
            <a:gsLst>
              <a:gs pos="0">
                <a:schemeClr val="accent1"/>
              </a:gs>
              <a:gs pos="100000">
                <a:schemeClr val="accent2"/>
              </a:gs>
            </a:gsLst>
            <a:path path="circle">
              <a:fillToRect r="100000" b="100000"/>
            </a:path>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Text Placeholder 43">
            <a:extLst>
              <a:ext uri="{FF2B5EF4-FFF2-40B4-BE49-F238E27FC236}">
                <a16:creationId xmlns:a16="http://schemas.microsoft.com/office/drawing/2014/main" id="{28B92E9A-4223-7870-19A2-EF5D5574B025}"/>
              </a:ext>
            </a:extLst>
          </p:cNvPr>
          <p:cNvSpPr>
            <a:spLocks noGrp="1"/>
          </p:cNvSpPr>
          <p:nvPr>
            <p:ph type="body" sz="quarter" idx="28"/>
          </p:nvPr>
        </p:nvSpPr>
        <p:spPr>
          <a:xfrm>
            <a:off x="388921" y="2194871"/>
            <a:ext cx="2176894" cy="742221"/>
          </a:xfrm>
          <a:prstGeom prst="rect">
            <a:avLst/>
          </a:prstGeom>
        </p:spPr>
        <p:txBody>
          <a:bodyPr lIns="0" rIns="0"/>
          <a:lstStyle>
            <a:lvl1pPr marL="0" indent="0">
              <a:buNone/>
              <a:defRPr sz="1100"/>
            </a:lvl1pPr>
            <a:lvl2pPr marL="228600">
              <a:defRPr sz="1100"/>
            </a:lvl2pPr>
            <a:lvl3pPr marL="628650" indent="-171450">
              <a:buFont typeface="Courier New" panose="02070309020205020404" pitchFamily="49" charset="0"/>
              <a:buChar char="o"/>
              <a:defRPr sz="1100">
                <a:solidFill>
                  <a:schemeClr val="tx1"/>
                </a:solidFill>
              </a:defRPr>
            </a:lvl3pPr>
            <a:lvl4pPr>
              <a:defRPr sz="1100"/>
            </a:lvl4pPr>
            <a:lvl5pPr>
              <a:defRPr sz="1100"/>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52" name="Text Placeholder 11">
            <a:extLst>
              <a:ext uri="{FF2B5EF4-FFF2-40B4-BE49-F238E27FC236}">
                <a16:creationId xmlns:a16="http://schemas.microsoft.com/office/drawing/2014/main" id="{54A6CD39-7CEC-205F-7DC3-ACB55E1AA99F}"/>
              </a:ext>
            </a:extLst>
          </p:cNvPr>
          <p:cNvSpPr>
            <a:spLocks noGrp="1"/>
          </p:cNvSpPr>
          <p:nvPr>
            <p:ph type="body" sz="quarter" idx="16"/>
          </p:nvPr>
        </p:nvSpPr>
        <p:spPr>
          <a:xfrm>
            <a:off x="388921" y="1744843"/>
            <a:ext cx="2176894" cy="434538"/>
          </a:xfrm>
          <a:prstGeom prst="rect">
            <a:avLst/>
          </a:prstGeom>
        </p:spPr>
        <p:txBody>
          <a:bodyPr lIns="0" anchor="t" anchorCtr="0">
            <a:noAutofit/>
          </a:bodyPr>
          <a:lstStyle>
            <a:lvl1pPr marL="0" indent="0" algn="l">
              <a:buNone/>
              <a:defRPr sz="2400" b="1" baseline="0">
                <a:solidFill>
                  <a:schemeClr val="tx1"/>
                </a:solidFill>
              </a:defRPr>
            </a:lvl1pPr>
          </a:lstStyle>
          <a:p>
            <a:pPr lvl="0"/>
            <a:r>
              <a:rPr lang="en-US"/>
              <a:t>Click to edit Master text styles</a:t>
            </a:r>
          </a:p>
        </p:txBody>
      </p:sp>
      <p:sp>
        <p:nvSpPr>
          <p:cNvPr id="54" name="Text Placeholder 11">
            <a:extLst>
              <a:ext uri="{FF2B5EF4-FFF2-40B4-BE49-F238E27FC236}">
                <a16:creationId xmlns:a16="http://schemas.microsoft.com/office/drawing/2014/main" id="{5E346E9D-7EED-05C1-45A3-B20A65771A76}"/>
              </a:ext>
            </a:extLst>
          </p:cNvPr>
          <p:cNvSpPr>
            <a:spLocks noGrp="1"/>
          </p:cNvSpPr>
          <p:nvPr>
            <p:ph type="body" sz="quarter" idx="37"/>
          </p:nvPr>
        </p:nvSpPr>
        <p:spPr>
          <a:xfrm>
            <a:off x="3128002" y="1744843"/>
            <a:ext cx="2176894" cy="434538"/>
          </a:xfrm>
          <a:prstGeom prst="rect">
            <a:avLst/>
          </a:prstGeom>
        </p:spPr>
        <p:txBody>
          <a:bodyPr lIns="0" anchor="t" anchorCtr="0">
            <a:noAutofit/>
          </a:bodyPr>
          <a:lstStyle>
            <a:lvl1pPr marL="0" indent="0" algn="l">
              <a:buNone/>
              <a:defRPr sz="2400" b="1" baseline="0">
                <a:solidFill>
                  <a:schemeClr val="tx1"/>
                </a:solidFill>
              </a:defRPr>
            </a:lvl1pPr>
          </a:lstStyle>
          <a:p>
            <a:pPr lvl="0"/>
            <a:r>
              <a:rPr lang="en-US"/>
              <a:t>Click to edit Master text styles</a:t>
            </a:r>
          </a:p>
        </p:txBody>
      </p:sp>
      <p:sp>
        <p:nvSpPr>
          <p:cNvPr id="56" name="Text Placeholder 11">
            <a:extLst>
              <a:ext uri="{FF2B5EF4-FFF2-40B4-BE49-F238E27FC236}">
                <a16:creationId xmlns:a16="http://schemas.microsoft.com/office/drawing/2014/main" id="{A28F1994-A370-6660-94D0-A332C650BAFE}"/>
              </a:ext>
            </a:extLst>
          </p:cNvPr>
          <p:cNvSpPr>
            <a:spLocks noGrp="1"/>
          </p:cNvSpPr>
          <p:nvPr>
            <p:ph type="body" sz="quarter" idx="39"/>
          </p:nvPr>
        </p:nvSpPr>
        <p:spPr>
          <a:xfrm>
            <a:off x="5798659" y="1744843"/>
            <a:ext cx="2176894" cy="434538"/>
          </a:xfrm>
          <a:prstGeom prst="rect">
            <a:avLst/>
          </a:prstGeom>
        </p:spPr>
        <p:txBody>
          <a:bodyPr lIns="0" anchor="t" anchorCtr="0">
            <a:noAutofit/>
          </a:bodyPr>
          <a:lstStyle>
            <a:lvl1pPr marL="0" indent="0" algn="l">
              <a:buNone/>
              <a:defRPr sz="2400" b="1" baseline="0">
                <a:solidFill>
                  <a:schemeClr val="tx1"/>
                </a:solidFill>
              </a:defRPr>
            </a:lvl1pPr>
          </a:lstStyle>
          <a:p>
            <a:pPr lvl="0"/>
            <a:r>
              <a:rPr lang="en-US"/>
              <a:t>Click to edit Master text styles</a:t>
            </a:r>
          </a:p>
        </p:txBody>
      </p:sp>
      <p:sp>
        <p:nvSpPr>
          <p:cNvPr id="58" name="Text Placeholder 11">
            <a:extLst>
              <a:ext uri="{FF2B5EF4-FFF2-40B4-BE49-F238E27FC236}">
                <a16:creationId xmlns:a16="http://schemas.microsoft.com/office/drawing/2014/main" id="{12267F0E-C240-010E-4C13-B93647921FE0}"/>
              </a:ext>
            </a:extLst>
          </p:cNvPr>
          <p:cNvSpPr>
            <a:spLocks noGrp="1"/>
          </p:cNvSpPr>
          <p:nvPr>
            <p:ph type="body" sz="quarter" idx="41"/>
          </p:nvPr>
        </p:nvSpPr>
        <p:spPr>
          <a:xfrm>
            <a:off x="8469316" y="1744843"/>
            <a:ext cx="2176894" cy="434538"/>
          </a:xfrm>
          <a:prstGeom prst="rect">
            <a:avLst/>
          </a:prstGeom>
        </p:spPr>
        <p:txBody>
          <a:bodyPr lIns="0" anchor="t" anchorCtr="0">
            <a:noAutofit/>
          </a:bodyPr>
          <a:lstStyle>
            <a:lvl1pPr marL="0" indent="0" algn="l">
              <a:buNone/>
              <a:defRPr sz="2400" b="1" baseline="0">
                <a:solidFill>
                  <a:schemeClr val="tx1"/>
                </a:solidFill>
              </a:defRPr>
            </a:lvl1pPr>
          </a:lstStyle>
          <a:p>
            <a:pPr lvl="0"/>
            <a:r>
              <a:rPr lang="en-US"/>
              <a:t>Click to edit Master text styles</a:t>
            </a:r>
          </a:p>
        </p:txBody>
      </p:sp>
      <p:sp>
        <p:nvSpPr>
          <p:cNvPr id="59" name="Text Placeholder 11">
            <a:extLst>
              <a:ext uri="{FF2B5EF4-FFF2-40B4-BE49-F238E27FC236}">
                <a16:creationId xmlns:a16="http://schemas.microsoft.com/office/drawing/2014/main" id="{BAAE9C42-BA2A-8EAF-E741-1112AA70CDE4}"/>
              </a:ext>
            </a:extLst>
          </p:cNvPr>
          <p:cNvSpPr>
            <a:spLocks noGrp="1"/>
          </p:cNvSpPr>
          <p:nvPr>
            <p:ph type="body" sz="quarter" idx="42" hasCustomPrompt="1"/>
          </p:nvPr>
        </p:nvSpPr>
        <p:spPr>
          <a:xfrm>
            <a:off x="388921" y="4020782"/>
            <a:ext cx="2176894" cy="718547"/>
          </a:xfrm>
          <a:prstGeom prst="rect">
            <a:avLst/>
          </a:prstGeom>
        </p:spPr>
        <p:txBody>
          <a:bodyPr lIns="0" anchor="t" anchorCtr="0">
            <a:noAutofit/>
          </a:bodyPr>
          <a:lstStyle>
            <a:lvl1pPr marL="0" indent="0" algn="l">
              <a:lnSpc>
                <a:spcPts val="2140"/>
              </a:lnSpc>
              <a:buNone/>
              <a:defRPr sz="2400" b="1" baseline="0">
                <a:solidFill>
                  <a:schemeClr val="tx1"/>
                </a:solidFill>
              </a:defRPr>
            </a:lvl1pPr>
          </a:lstStyle>
          <a:p>
            <a:pPr lvl="0"/>
            <a:r>
              <a:rPr lang="en-US" dirty="0"/>
              <a:t>Click to edit two lines</a:t>
            </a:r>
          </a:p>
        </p:txBody>
      </p:sp>
      <p:sp>
        <p:nvSpPr>
          <p:cNvPr id="62" name="Text Placeholder 11">
            <a:extLst>
              <a:ext uri="{FF2B5EF4-FFF2-40B4-BE49-F238E27FC236}">
                <a16:creationId xmlns:a16="http://schemas.microsoft.com/office/drawing/2014/main" id="{8BB9E35E-2A7A-2D8D-731E-14A997E25766}"/>
              </a:ext>
            </a:extLst>
          </p:cNvPr>
          <p:cNvSpPr>
            <a:spLocks noGrp="1"/>
          </p:cNvSpPr>
          <p:nvPr>
            <p:ph type="body" sz="quarter" idx="44" hasCustomPrompt="1"/>
          </p:nvPr>
        </p:nvSpPr>
        <p:spPr>
          <a:xfrm>
            <a:off x="3128002" y="4020782"/>
            <a:ext cx="2176894" cy="718547"/>
          </a:xfrm>
          <a:prstGeom prst="rect">
            <a:avLst/>
          </a:prstGeom>
        </p:spPr>
        <p:txBody>
          <a:bodyPr lIns="0" anchor="t" anchorCtr="0">
            <a:noAutofit/>
          </a:bodyPr>
          <a:lstStyle>
            <a:lvl1pPr marL="0" indent="0" algn="l">
              <a:lnSpc>
                <a:spcPts val="2140"/>
              </a:lnSpc>
              <a:buNone/>
              <a:defRPr sz="2400" b="1" baseline="0">
                <a:solidFill>
                  <a:schemeClr val="tx1"/>
                </a:solidFill>
              </a:defRPr>
            </a:lvl1pPr>
          </a:lstStyle>
          <a:p>
            <a:pPr lvl="0"/>
            <a:r>
              <a:rPr lang="en-US" dirty="0"/>
              <a:t>Click to edit two lines</a:t>
            </a:r>
          </a:p>
        </p:txBody>
      </p:sp>
      <p:sp>
        <p:nvSpPr>
          <p:cNvPr id="64" name="Text Placeholder 11">
            <a:extLst>
              <a:ext uri="{FF2B5EF4-FFF2-40B4-BE49-F238E27FC236}">
                <a16:creationId xmlns:a16="http://schemas.microsoft.com/office/drawing/2014/main" id="{7EA367CB-9F39-C1CD-B03D-7DC5A1F5294E}"/>
              </a:ext>
            </a:extLst>
          </p:cNvPr>
          <p:cNvSpPr>
            <a:spLocks noGrp="1"/>
          </p:cNvSpPr>
          <p:nvPr>
            <p:ph type="body" sz="quarter" idx="46" hasCustomPrompt="1"/>
          </p:nvPr>
        </p:nvSpPr>
        <p:spPr>
          <a:xfrm>
            <a:off x="5798659" y="4020782"/>
            <a:ext cx="2176894" cy="718547"/>
          </a:xfrm>
          <a:prstGeom prst="rect">
            <a:avLst/>
          </a:prstGeom>
        </p:spPr>
        <p:txBody>
          <a:bodyPr lIns="0" anchor="t" anchorCtr="0">
            <a:noAutofit/>
          </a:bodyPr>
          <a:lstStyle>
            <a:lvl1pPr marL="0" indent="0" algn="l">
              <a:lnSpc>
                <a:spcPts val="2140"/>
              </a:lnSpc>
              <a:buNone/>
              <a:defRPr sz="2400" b="1" baseline="0">
                <a:solidFill>
                  <a:schemeClr val="tx1"/>
                </a:solidFill>
              </a:defRPr>
            </a:lvl1pPr>
          </a:lstStyle>
          <a:p>
            <a:pPr lvl="0"/>
            <a:r>
              <a:rPr lang="en-US" dirty="0"/>
              <a:t>Click to edit two lines</a:t>
            </a:r>
          </a:p>
        </p:txBody>
      </p:sp>
      <p:sp>
        <p:nvSpPr>
          <p:cNvPr id="66" name="Text Placeholder 11">
            <a:extLst>
              <a:ext uri="{FF2B5EF4-FFF2-40B4-BE49-F238E27FC236}">
                <a16:creationId xmlns:a16="http://schemas.microsoft.com/office/drawing/2014/main" id="{501CD7E0-E38E-2DA0-98AF-6638C98B79F0}"/>
              </a:ext>
            </a:extLst>
          </p:cNvPr>
          <p:cNvSpPr>
            <a:spLocks noGrp="1"/>
          </p:cNvSpPr>
          <p:nvPr>
            <p:ph type="body" sz="quarter" idx="48" hasCustomPrompt="1"/>
          </p:nvPr>
        </p:nvSpPr>
        <p:spPr>
          <a:xfrm>
            <a:off x="8469316" y="4020782"/>
            <a:ext cx="2176894" cy="718547"/>
          </a:xfrm>
          <a:prstGeom prst="rect">
            <a:avLst/>
          </a:prstGeom>
        </p:spPr>
        <p:txBody>
          <a:bodyPr lIns="0" anchor="t" anchorCtr="0">
            <a:noAutofit/>
          </a:bodyPr>
          <a:lstStyle>
            <a:lvl1pPr marL="0" indent="0" algn="l">
              <a:lnSpc>
                <a:spcPts val="2140"/>
              </a:lnSpc>
              <a:buNone/>
              <a:defRPr sz="2400" b="1" baseline="0">
                <a:solidFill>
                  <a:schemeClr val="tx1"/>
                </a:solidFill>
              </a:defRPr>
            </a:lvl1pPr>
          </a:lstStyle>
          <a:p>
            <a:pPr lvl="0"/>
            <a:r>
              <a:rPr lang="en-US" dirty="0"/>
              <a:t>Click to edit two lines</a:t>
            </a:r>
          </a:p>
        </p:txBody>
      </p:sp>
      <p:sp>
        <p:nvSpPr>
          <p:cNvPr id="3" name="Text Placeholder 43">
            <a:extLst>
              <a:ext uri="{FF2B5EF4-FFF2-40B4-BE49-F238E27FC236}">
                <a16:creationId xmlns:a16="http://schemas.microsoft.com/office/drawing/2014/main" id="{2D9F8A52-66F3-26B8-661E-C94501918FBF}"/>
              </a:ext>
            </a:extLst>
          </p:cNvPr>
          <p:cNvSpPr>
            <a:spLocks noGrp="1"/>
          </p:cNvSpPr>
          <p:nvPr>
            <p:ph type="body" sz="quarter" idx="49"/>
          </p:nvPr>
        </p:nvSpPr>
        <p:spPr>
          <a:xfrm>
            <a:off x="3128002" y="2225388"/>
            <a:ext cx="2176894" cy="742221"/>
          </a:xfrm>
          <a:prstGeom prst="rect">
            <a:avLst/>
          </a:prstGeom>
        </p:spPr>
        <p:txBody>
          <a:bodyPr lIns="0" rIns="0"/>
          <a:lstStyle>
            <a:lvl1pPr marL="0" indent="0">
              <a:buNone/>
              <a:defRPr sz="1100"/>
            </a:lvl1pPr>
            <a:lvl2pPr marL="228600">
              <a:defRPr sz="1100"/>
            </a:lvl2pPr>
            <a:lvl3pPr marL="628650" indent="-171450">
              <a:buFont typeface="Courier New" panose="02070309020205020404" pitchFamily="49" charset="0"/>
              <a:buChar char="o"/>
              <a:defRPr sz="1100">
                <a:solidFill>
                  <a:schemeClr val="tx1"/>
                </a:solidFill>
              </a:defRPr>
            </a:lvl3pPr>
            <a:lvl4pPr>
              <a:defRPr sz="1100"/>
            </a:lvl4pPr>
            <a:lvl5pPr>
              <a:defRPr sz="1100"/>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4" name="Text Placeholder 43">
            <a:extLst>
              <a:ext uri="{FF2B5EF4-FFF2-40B4-BE49-F238E27FC236}">
                <a16:creationId xmlns:a16="http://schemas.microsoft.com/office/drawing/2014/main" id="{111AA980-B1D6-A85F-20BC-2675018A0E6D}"/>
              </a:ext>
            </a:extLst>
          </p:cNvPr>
          <p:cNvSpPr>
            <a:spLocks noGrp="1"/>
          </p:cNvSpPr>
          <p:nvPr>
            <p:ph type="body" sz="quarter" idx="50"/>
          </p:nvPr>
        </p:nvSpPr>
        <p:spPr>
          <a:xfrm>
            <a:off x="5798659" y="2225387"/>
            <a:ext cx="2176894" cy="742221"/>
          </a:xfrm>
          <a:prstGeom prst="rect">
            <a:avLst/>
          </a:prstGeom>
        </p:spPr>
        <p:txBody>
          <a:bodyPr lIns="0" rIns="0"/>
          <a:lstStyle>
            <a:lvl1pPr marL="0" indent="0">
              <a:buNone/>
              <a:defRPr sz="1100"/>
            </a:lvl1pPr>
            <a:lvl2pPr marL="228600">
              <a:defRPr sz="1100"/>
            </a:lvl2pPr>
            <a:lvl3pPr marL="628650" indent="-171450">
              <a:buFont typeface="Courier New" panose="02070309020205020404" pitchFamily="49" charset="0"/>
              <a:buChar char="o"/>
              <a:defRPr sz="1100">
                <a:solidFill>
                  <a:schemeClr val="tx1"/>
                </a:solidFill>
              </a:defRPr>
            </a:lvl3pPr>
            <a:lvl4pPr>
              <a:defRPr sz="1100"/>
            </a:lvl4pPr>
            <a:lvl5pPr>
              <a:defRPr sz="1100"/>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5" name="Text Placeholder 43">
            <a:extLst>
              <a:ext uri="{FF2B5EF4-FFF2-40B4-BE49-F238E27FC236}">
                <a16:creationId xmlns:a16="http://schemas.microsoft.com/office/drawing/2014/main" id="{D5CB53DD-2CBB-A7FC-89CE-AF7DE4F4D76A}"/>
              </a:ext>
            </a:extLst>
          </p:cNvPr>
          <p:cNvSpPr>
            <a:spLocks noGrp="1"/>
          </p:cNvSpPr>
          <p:nvPr>
            <p:ph type="body" sz="quarter" idx="51"/>
          </p:nvPr>
        </p:nvSpPr>
        <p:spPr>
          <a:xfrm>
            <a:off x="8469316" y="2194871"/>
            <a:ext cx="2176894" cy="742221"/>
          </a:xfrm>
          <a:prstGeom prst="rect">
            <a:avLst/>
          </a:prstGeom>
        </p:spPr>
        <p:txBody>
          <a:bodyPr lIns="0" rIns="0"/>
          <a:lstStyle>
            <a:lvl1pPr marL="0" indent="0">
              <a:buNone/>
              <a:defRPr sz="1100"/>
            </a:lvl1pPr>
            <a:lvl2pPr marL="228600">
              <a:defRPr sz="1100"/>
            </a:lvl2pPr>
            <a:lvl3pPr marL="628650" indent="-171450">
              <a:buFont typeface="Courier New" panose="02070309020205020404" pitchFamily="49" charset="0"/>
              <a:buChar char="o"/>
              <a:defRPr sz="1100">
                <a:solidFill>
                  <a:schemeClr val="tx1"/>
                </a:solidFill>
              </a:defRPr>
            </a:lvl3pPr>
            <a:lvl4pPr>
              <a:defRPr sz="1100"/>
            </a:lvl4pPr>
            <a:lvl5pPr>
              <a:defRPr sz="1100"/>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9" name="Text Placeholder 43">
            <a:extLst>
              <a:ext uri="{FF2B5EF4-FFF2-40B4-BE49-F238E27FC236}">
                <a16:creationId xmlns:a16="http://schemas.microsoft.com/office/drawing/2014/main" id="{C0F64FFD-31AC-FADF-C0CD-6326699A8A0F}"/>
              </a:ext>
            </a:extLst>
          </p:cNvPr>
          <p:cNvSpPr>
            <a:spLocks noGrp="1"/>
          </p:cNvSpPr>
          <p:nvPr>
            <p:ph type="body" sz="quarter" idx="52"/>
          </p:nvPr>
        </p:nvSpPr>
        <p:spPr>
          <a:xfrm>
            <a:off x="388921" y="4780770"/>
            <a:ext cx="2176894" cy="742221"/>
          </a:xfrm>
          <a:prstGeom prst="rect">
            <a:avLst/>
          </a:prstGeom>
        </p:spPr>
        <p:txBody>
          <a:bodyPr lIns="0" rIns="0"/>
          <a:lstStyle>
            <a:lvl1pPr marL="0" indent="0">
              <a:buNone/>
              <a:defRPr sz="1100"/>
            </a:lvl1pPr>
            <a:lvl2pPr marL="228600">
              <a:defRPr sz="1100"/>
            </a:lvl2pPr>
            <a:lvl3pPr marL="628650" indent="-171450">
              <a:buFont typeface="Courier New" panose="02070309020205020404" pitchFamily="49" charset="0"/>
              <a:buChar char="o"/>
              <a:defRPr sz="1100">
                <a:solidFill>
                  <a:schemeClr val="tx1"/>
                </a:solidFill>
              </a:defRPr>
            </a:lvl3pPr>
            <a:lvl4pPr>
              <a:defRPr sz="1100"/>
            </a:lvl4pPr>
            <a:lvl5pPr>
              <a:defRPr sz="1100"/>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12" name="Text Placeholder 43">
            <a:extLst>
              <a:ext uri="{FF2B5EF4-FFF2-40B4-BE49-F238E27FC236}">
                <a16:creationId xmlns:a16="http://schemas.microsoft.com/office/drawing/2014/main" id="{E7D1895D-CB69-0401-2479-E00FF532A772}"/>
              </a:ext>
            </a:extLst>
          </p:cNvPr>
          <p:cNvSpPr>
            <a:spLocks noGrp="1"/>
          </p:cNvSpPr>
          <p:nvPr>
            <p:ph type="body" sz="quarter" idx="53"/>
          </p:nvPr>
        </p:nvSpPr>
        <p:spPr>
          <a:xfrm>
            <a:off x="3128002" y="4780771"/>
            <a:ext cx="2176894" cy="742221"/>
          </a:xfrm>
          <a:prstGeom prst="rect">
            <a:avLst/>
          </a:prstGeom>
        </p:spPr>
        <p:txBody>
          <a:bodyPr lIns="0" rIns="0"/>
          <a:lstStyle>
            <a:lvl1pPr marL="0" indent="0">
              <a:buNone/>
              <a:defRPr sz="1100"/>
            </a:lvl1pPr>
            <a:lvl2pPr marL="228600">
              <a:defRPr sz="1100"/>
            </a:lvl2pPr>
            <a:lvl3pPr marL="628650" indent="-171450">
              <a:buFont typeface="Courier New" panose="02070309020205020404" pitchFamily="49" charset="0"/>
              <a:buChar char="o"/>
              <a:defRPr sz="1100">
                <a:solidFill>
                  <a:schemeClr val="tx1"/>
                </a:solidFill>
              </a:defRPr>
            </a:lvl3pPr>
            <a:lvl4pPr>
              <a:defRPr sz="1100"/>
            </a:lvl4pPr>
            <a:lvl5pPr>
              <a:defRPr sz="1100"/>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13" name="Text Placeholder 43">
            <a:extLst>
              <a:ext uri="{FF2B5EF4-FFF2-40B4-BE49-F238E27FC236}">
                <a16:creationId xmlns:a16="http://schemas.microsoft.com/office/drawing/2014/main" id="{D8197045-2E9E-7CED-8BE9-4CC4A98D16FB}"/>
              </a:ext>
            </a:extLst>
          </p:cNvPr>
          <p:cNvSpPr>
            <a:spLocks noGrp="1"/>
          </p:cNvSpPr>
          <p:nvPr>
            <p:ph type="body" sz="quarter" idx="54"/>
          </p:nvPr>
        </p:nvSpPr>
        <p:spPr>
          <a:xfrm>
            <a:off x="5798659" y="4779158"/>
            <a:ext cx="2176894" cy="742221"/>
          </a:xfrm>
          <a:prstGeom prst="rect">
            <a:avLst/>
          </a:prstGeom>
        </p:spPr>
        <p:txBody>
          <a:bodyPr lIns="0" rIns="0"/>
          <a:lstStyle>
            <a:lvl1pPr marL="0" indent="0">
              <a:buNone/>
              <a:defRPr sz="1100"/>
            </a:lvl1pPr>
            <a:lvl2pPr marL="228600">
              <a:defRPr sz="1100"/>
            </a:lvl2pPr>
            <a:lvl3pPr marL="628650" indent="-171450">
              <a:buFont typeface="Courier New" panose="02070309020205020404" pitchFamily="49" charset="0"/>
              <a:buChar char="o"/>
              <a:defRPr sz="1100">
                <a:solidFill>
                  <a:schemeClr val="tx1"/>
                </a:solidFill>
              </a:defRPr>
            </a:lvl3pPr>
            <a:lvl4pPr>
              <a:defRPr sz="1100"/>
            </a:lvl4pPr>
            <a:lvl5pPr>
              <a:defRPr sz="1100"/>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15" name="Text Placeholder 43">
            <a:extLst>
              <a:ext uri="{FF2B5EF4-FFF2-40B4-BE49-F238E27FC236}">
                <a16:creationId xmlns:a16="http://schemas.microsoft.com/office/drawing/2014/main" id="{3A5AB6A0-E55F-19C8-C0FA-24A709F6C225}"/>
              </a:ext>
            </a:extLst>
          </p:cNvPr>
          <p:cNvSpPr>
            <a:spLocks noGrp="1"/>
          </p:cNvSpPr>
          <p:nvPr>
            <p:ph type="body" sz="quarter" idx="55"/>
          </p:nvPr>
        </p:nvSpPr>
        <p:spPr>
          <a:xfrm>
            <a:off x="8469316" y="4780771"/>
            <a:ext cx="2176894" cy="742221"/>
          </a:xfrm>
          <a:prstGeom prst="rect">
            <a:avLst/>
          </a:prstGeom>
        </p:spPr>
        <p:txBody>
          <a:bodyPr lIns="0" rIns="0"/>
          <a:lstStyle>
            <a:lvl1pPr marL="0" indent="0">
              <a:buNone/>
              <a:defRPr sz="1100"/>
            </a:lvl1pPr>
            <a:lvl2pPr marL="228600">
              <a:defRPr sz="1100"/>
            </a:lvl2pPr>
            <a:lvl3pPr marL="628650" indent="-171450">
              <a:buFont typeface="Courier New" panose="02070309020205020404" pitchFamily="49" charset="0"/>
              <a:buChar char="o"/>
              <a:defRPr sz="1100">
                <a:solidFill>
                  <a:schemeClr val="tx1"/>
                </a:solidFill>
              </a:defRPr>
            </a:lvl3pPr>
            <a:lvl4pPr>
              <a:defRPr sz="1100"/>
            </a:lvl4pPr>
            <a:lvl5pPr>
              <a:defRPr sz="1100"/>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16" name="Title 1">
            <a:extLst>
              <a:ext uri="{FF2B5EF4-FFF2-40B4-BE49-F238E27FC236}">
                <a16:creationId xmlns:a16="http://schemas.microsoft.com/office/drawing/2014/main" id="{E7950D33-0004-1EFE-1378-853B9DF3BB6E}"/>
              </a:ext>
            </a:extLst>
          </p:cNvPr>
          <p:cNvSpPr>
            <a:spLocks noGrp="1"/>
          </p:cNvSpPr>
          <p:nvPr>
            <p:ph type="ctrTitle"/>
          </p:nvPr>
        </p:nvSpPr>
        <p:spPr>
          <a:xfrm>
            <a:off x="268079" y="523928"/>
            <a:ext cx="11635300" cy="434539"/>
          </a:xfrm>
          <a:prstGeom prst="rect">
            <a:avLst/>
          </a:prstGeom>
        </p:spPr>
        <p:txBody>
          <a:bodyPr anchor="t">
            <a:noAutofit/>
          </a:bodyPr>
          <a:lstStyle>
            <a:lvl1pPr algn="l">
              <a:lnSpc>
                <a:spcPct val="80000"/>
              </a:lnSpc>
              <a:defRPr sz="3000" b="0" kern="100" spc="-50" baseline="0">
                <a:latin typeface="Aptos SemiBold" panose="020B0004020202020204" pitchFamily="34" charset="0"/>
              </a:defRPr>
            </a:lvl1pPr>
          </a:lstStyle>
          <a:p>
            <a:r>
              <a:rPr lang="en-US"/>
              <a:t>Click to edit Master title style</a:t>
            </a:r>
          </a:p>
        </p:txBody>
      </p:sp>
      <p:sp>
        <p:nvSpPr>
          <p:cNvPr id="17" name="Text Placeholder 4">
            <a:extLst>
              <a:ext uri="{FF2B5EF4-FFF2-40B4-BE49-F238E27FC236}">
                <a16:creationId xmlns:a16="http://schemas.microsoft.com/office/drawing/2014/main" id="{F7E9B7BF-A070-1A2A-DEF8-5EE310F08261}"/>
              </a:ext>
            </a:extLst>
          </p:cNvPr>
          <p:cNvSpPr>
            <a:spLocks noGrp="1"/>
          </p:cNvSpPr>
          <p:nvPr>
            <p:ph type="body" sz="quarter" idx="14" hasCustomPrompt="1"/>
          </p:nvPr>
        </p:nvSpPr>
        <p:spPr>
          <a:xfrm>
            <a:off x="288621" y="271305"/>
            <a:ext cx="6655104" cy="252623"/>
          </a:xfrm>
          <a:prstGeom prst="rect">
            <a:avLst/>
          </a:prstGeom>
        </p:spPr>
        <p:txBody>
          <a:bodyPr>
            <a:normAutofit/>
          </a:bodyPr>
          <a:lstStyle>
            <a:lvl1pPr marL="0" indent="0">
              <a:buNone/>
              <a:defRPr sz="1200"/>
            </a:lvl1pPr>
          </a:lstStyle>
          <a:p>
            <a:pPr lvl="0"/>
            <a:r>
              <a:rPr lang="en-US"/>
              <a:t>Click to add label</a:t>
            </a:r>
          </a:p>
        </p:txBody>
      </p:sp>
    </p:spTree>
    <p:extLst>
      <p:ext uri="{BB962C8B-B14F-4D97-AF65-F5344CB8AC3E}">
        <p14:creationId xmlns:p14="http://schemas.microsoft.com/office/powerpoint/2010/main" val="556634865"/>
      </p:ext>
    </p:extLst>
  </p:cSld>
  <p:clrMapOvr>
    <a:masterClrMapping/>
  </p:clrMapOvr>
  <p:hf hdr="0" ftr="0" dt="0"/>
  <p:extLst>
    <p:ext uri="{DCECCB84-F9BA-43D5-87BE-67443E8EF086}">
      <p15:sldGuideLst xmlns:p15="http://schemas.microsoft.com/office/powerpoint/2012/main">
        <p15:guide id="1" orient="horz" pos="2160">
          <p15:clr>
            <a:srgbClr val="FBAE40"/>
          </p15:clr>
        </p15:guide>
        <p15:guide id="2" pos="3840">
          <p15:clr>
            <a:srgbClr val="FBAE40"/>
          </p15:clr>
        </p15:guide>
        <p15:guide id="3" pos="240">
          <p15:clr>
            <a:srgbClr val="FBAE40"/>
          </p15:clr>
        </p15:guide>
        <p15:guide id="4" pos="7440">
          <p15:clr>
            <a:srgbClr val="FBAE40"/>
          </p15:clr>
        </p15:guide>
        <p15:guide id="5" orient="horz" pos="144">
          <p15:clr>
            <a:srgbClr val="FBAE40"/>
          </p15:clr>
        </p15:guide>
        <p15:guide id="6" orient="horz" pos="4176">
          <p15:clr>
            <a:srgbClr val="FBAE40"/>
          </p15:clr>
        </p15:guide>
        <p15:guide id="7" orient="horz" pos="432">
          <p15:clr>
            <a:srgbClr val="FBAE40"/>
          </p15:clr>
        </p15:guide>
        <p15:guide id="8" orient="horz" pos="3888">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2 Grid Pillars Gradient">
    <p:spTree>
      <p:nvGrpSpPr>
        <p:cNvPr id="1" name=""/>
        <p:cNvGrpSpPr/>
        <p:nvPr/>
      </p:nvGrpSpPr>
      <p:grpSpPr>
        <a:xfrm>
          <a:off x="0" y="0"/>
          <a:ext cx="0" cy="0"/>
          <a:chOff x="0" y="0"/>
          <a:chExt cx="0" cy="0"/>
        </a:xfrm>
      </p:grpSpPr>
      <p:pic>
        <p:nvPicPr>
          <p:cNvPr id="6" name="Graphic 5" descr="Siteimprove logo">
            <a:extLst>
              <a:ext uri="{FF2B5EF4-FFF2-40B4-BE49-F238E27FC236}">
                <a16:creationId xmlns:a16="http://schemas.microsoft.com/office/drawing/2014/main" id="{52AE2F96-5C33-AAEC-F553-648E83B2CBD7}"/>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309354" y="6486509"/>
            <a:ext cx="893972" cy="220319"/>
          </a:xfrm>
          <a:prstGeom prst="rect">
            <a:avLst/>
          </a:prstGeom>
        </p:spPr>
      </p:pic>
      <p:sp>
        <p:nvSpPr>
          <p:cNvPr id="10" name="TextBox 9">
            <a:extLst>
              <a:ext uri="{FF2B5EF4-FFF2-40B4-BE49-F238E27FC236}">
                <a16:creationId xmlns:a16="http://schemas.microsoft.com/office/drawing/2014/main" id="{A538707A-E56E-1F14-D0D4-6E08A15EE7EB}"/>
              </a:ext>
            </a:extLst>
          </p:cNvPr>
          <p:cNvSpPr txBox="1"/>
          <p:nvPr/>
        </p:nvSpPr>
        <p:spPr>
          <a:xfrm>
            <a:off x="4782708" y="6487834"/>
            <a:ext cx="2689034" cy="215444"/>
          </a:xfrm>
          <a:prstGeom prst="rect">
            <a:avLst/>
          </a:prstGeom>
          <a:noFill/>
        </p:spPr>
        <p:txBody>
          <a:bodyPr wrap="square" rtlCol="0">
            <a:spAutoFit/>
          </a:bodyPr>
          <a:lstStyle/>
          <a:p>
            <a:pPr algn="ctr"/>
            <a:r>
              <a:rPr lang="en-US" sz="800">
                <a:solidFill>
                  <a:schemeClr val="tx1">
                    <a:lumMod val="50000"/>
                    <a:lumOff val="50000"/>
                  </a:schemeClr>
                </a:solidFill>
              </a:rPr>
              <a:t>© Siteimprove Confidential. All rights reserved.</a:t>
            </a:r>
            <a:endParaRPr lang="en-US" sz="700" spc="20" baseline="0">
              <a:solidFill>
                <a:schemeClr val="tx1">
                  <a:lumMod val="50000"/>
                  <a:lumOff val="50000"/>
                </a:schemeClr>
              </a:solidFill>
              <a:latin typeface="+mn-lt"/>
            </a:endParaRPr>
          </a:p>
        </p:txBody>
      </p:sp>
      <p:sp>
        <p:nvSpPr>
          <p:cNvPr id="11" name="Slide Number Placeholder 10">
            <a:extLst>
              <a:ext uri="{FF2B5EF4-FFF2-40B4-BE49-F238E27FC236}">
                <a16:creationId xmlns:a16="http://schemas.microsoft.com/office/drawing/2014/main" id="{DCED8CAE-DE73-6569-1377-AD19A358D225}"/>
              </a:ext>
            </a:extLst>
          </p:cNvPr>
          <p:cNvSpPr>
            <a:spLocks noGrp="1"/>
          </p:cNvSpPr>
          <p:nvPr>
            <p:ph type="sldNum" sz="quarter" idx="18"/>
          </p:nvPr>
        </p:nvSpPr>
        <p:spPr/>
        <p:txBody>
          <a:bodyPr/>
          <a:lstStyle/>
          <a:p>
            <a:fld id="{88FD77AA-4D9D-4481-88A5-465F71CE0DE3}" type="slidenum">
              <a:rPr lang="en-US" smtClean="0"/>
              <a:pPr/>
              <a:t>‹#›</a:t>
            </a:fld>
            <a:endParaRPr lang="en-US"/>
          </a:p>
        </p:txBody>
      </p:sp>
      <p:sp>
        <p:nvSpPr>
          <p:cNvPr id="2" name="Rectangle 1">
            <a:extLst>
              <a:ext uri="{FF2B5EF4-FFF2-40B4-BE49-F238E27FC236}">
                <a16:creationId xmlns:a16="http://schemas.microsoft.com/office/drawing/2014/main" id="{AA0C8B47-D590-D4B4-270A-21B803EB988E}"/>
              </a:ext>
            </a:extLst>
          </p:cNvPr>
          <p:cNvSpPr>
            <a:spLocks noGrp="1" noRot="1" noMove="1" noResize="1" noEditPoints="1" noAdjustHandles="1" noChangeArrowheads="1" noChangeShapeType="1"/>
          </p:cNvSpPr>
          <p:nvPr/>
        </p:nvSpPr>
        <p:spPr>
          <a:xfrm>
            <a:off x="0" y="1580147"/>
            <a:ext cx="12192000" cy="4753925"/>
          </a:xfrm>
          <a:prstGeom prst="rect">
            <a:avLst/>
          </a:prstGeom>
          <a:gradFill>
            <a:gsLst>
              <a:gs pos="7000">
                <a:schemeClr val="bg2"/>
              </a:gs>
              <a:gs pos="100000">
                <a:schemeClr val="bg1"/>
              </a:gs>
            </a:gsLst>
            <a:lin ang="5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3C51896D-B754-FCDA-0314-B487740BCF5E}"/>
              </a:ext>
            </a:extLst>
          </p:cNvPr>
          <p:cNvSpPr/>
          <p:nvPr/>
        </p:nvSpPr>
        <p:spPr>
          <a:xfrm>
            <a:off x="1382459" y="2664131"/>
            <a:ext cx="2051234" cy="45719"/>
          </a:xfrm>
          <a:prstGeom prst="rect">
            <a:avLst/>
          </a:prstGeom>
          <a:gradFill>
            <a:gsLst>
              <a:gs pos="0">
                <a:schemeClr val="accent1"/>
              </a:gs>
              <a:gs pos="100000">
                <a:schemeClr val="accent2"/>
              </a:gs>
            </a:gsLst>
            <a:path path="circle">
              <a:fillToRect r="100000" b="100000"/>
            </a:path>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 Placeholder 5">
            <a:extLst>
              <a:ext uri="{FF2B5EF4-FFF2-40B4-BE49-F238E27FC236}">
                <a16:creationId xmlns:a16="http://schemas.microsoft.com/office/drawing/2014/main" id="{80164324-82E9-9B5A-B3BE-887A3E6BECF8}"/>
              </a:ext>
            </a:extLst>
          </p:cNvPr>
          <p:cNvSpPr txBox="1">
            <a:spLocks/>
          </p:cNvSpPr>
          <p:nvPr/>
        </p:nvSpPr>
        <p:spPr>
          <a:xfrm>
            <a:off x="1382459" y="2293922"/>
            <a:ext cx="2051771" cy="323098"/>
          </a:xfrm>
          <a:prstGeom prst="rect">
            <a:avLst/>
          </a:prstGeom>
          <a:noFill/>
        </p:spPr>
        <p:txBody>
          <a:bodyPr lIns="0" anchor="t">
            <a:noAutofit/>
          </a:bodyPr>
          <a:lstStyle>
            <a:lvl1pPr marL="0" indent="0" algn="l" defTabSz="914400" rtl="0" eaLnBrk="1" latinLnBrk="0" hangingPunct="1">
              <a:lnSpc>
                <a:spcPct val="90000"/>
              </a:lnSpc>
              <a:spcBef>
                <a:spcPts val="1000"/>
              </a:spcBef>
              <a:buFont typeface="Arial" panose="020B0604020202020204" pitchFamily="34" charset="0"/>
              <a:buNone/>
              <a:defRPr sz="1800" b="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140"/>
              </a:lnSpc>
            </a:pPr>
            <a:r>
              <a:rPr lang="en-US" sz="1100">
                <a:solidFill>
                  <a:schemeClr val="tx2"/>
                </a:solidFill>
              </a:rPr>
              <a:t>01</a:t>
            </a:r>
          </a:p>
        </p:txBody>
      </p:sp>
      <p:sp>
        <p:nvSpPr>
          <p:cNvPr id="64" name="Rectangle 63">
            <a:extLst>
              <a:ext uri="{FF2B5EF4-FFF2-40B4-BE49-F238E27FC236}">
                <a16:creationId xmlns:a16="http://schemas.microsoft.com/office/drawing/2014/main" id="{EC97DA5A-238D-A3FF-4C66-1CA5C88C9841}"/>
              </a:ext>
            </a:extLst>
          </p:cNvPr>
          <p:cNvSpPr/>
          <p:nvPr/>
        </p:nvSpPr>
        <p:spPr>
          <a:xfrm>
            <a:off x="3868939" y="2664131"/>
            <a:ext cx="2051234" cy="45719"/>
          </a:xfrm>
          <a:prstGeom prst="rect">
            <a:avLst/>
          </a:prstGeom>
          <a:gradFill>
            <a:gsLst>
              <a:gs pos="0">
                <a:schemeClr val="accent1"/>
              </a:gs>
              <a:gs pos="100000">
                <a:schemeClr val="accent2"/>
              </a:gs>
            </a:gsLst>
            <a:path path="circle">
              <a:fillToRect r="100000" b="100000"/>
            </a:path>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Text Placeholder 5">
            <a:extLst>
              <a:ext uri="{FF2B5EF4-FFF2-40B4-BE49-F238E27FC236}">
                <a16:creationId xmlns:a16="http://schemas.microsoft.com/office/drawing/2014/main" id="{805AEA20-3690-8DD1-C089-C5C0F5FDE11C}"/>
              </a:ext>
            </a:extLst>
          </p:cNvPr>
          <p:cNvSpPr txBox="1">
            <a:spLocks/>
          </p:cNvSpPr>
          <p:nvPr/>
        </p:nvSpPr>
        <p:spPr>
          <a:xfrm>
            <a:off x="3868939" y="2293922"/>
            <a:ext cx="2051771" cy="323098"/>
          </a:xfrm>
          <a:prstGeom prst="rect">
            <a:avLst/>
          </a:prstGeom>
          <a:noFill/>
        </p:spPr>
        <p:txBody>
          <a:bodyPr lIns="0" anchor="t">
            <a:noAutofit/>
          </a:bodyPr>
          <a:lstStyle>
            <a:lvl1pPr marL="0" indent="0" algn="l" defTabSz="914400" rtl="0" eaLnBrk="1" latinLnBrk="0" hangingPunct="1">
              <a:lnSpc>
                <a:spcPct val="90000"/>
              </a:lnSpc>
              <a:spcBef>
                <a:spcPts val="1000"/>
              </a:spcBef>
              <a:buFont typeface="Arial" panose="020B0604020202020204" pitchFamily="34" charset="0"/>
              <a:buNone/>
              <a:defRPr sz="1800" b="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140"/>
              </a:lnSpc>
            </a:pPr>
            <a:r>
              <a:rPr lang="en-US" sz="1100">
                <a:solidFill>
                  <a:schemeClr val="tx2"/>
                </a:solidFill>
              </a:rPr>
              <a:t>02</a:t>
            </a:r>
          </a:p>
        </p:txBody>
      </p:sp>
      <p:sp>
        <p:nvSpPr>
          <p:cNvPr id="68" name="Rectangle 67">
            <a:extLst>
              <a:ext uri="{FF2B5EF4-FFF2-40B4-BE49-F238E27FC236}">
                <a16:creationId xmlns:a16="http://schemas.microsoft.com/office/drawing/2014/main" id="{A5625D6A-340D-F9E9-8217-6EF78857AF83}"/>
              </a:ext>
            </a:extLst>
          </p:cNvPr>
          <p:cNvSpPr/>
          <p:nvPr/>
        </p:nvSpPr>
        <p:spPr>
          <a:xfrm>
            <a:off x="6369693" y="2664131"/>
            <a:ext cx="2051234" cy="45719"/>
          </a:xfrm>
          <a:prstGeom prst="rect">
            <a:avLst/>
          </a:prstGeom>
          <a:gradFill>
            <a:gsLst>
              <a:gs pos="0">
                <a:schemeClr val="accent1"/>
              </a:gs>
              <a:gs pos="100000">
                <a:schemeClr val="accent2"/>
              </a:gs>
            </a:gsLst>
            <a:path path="circle">
              <a:fillToRect r="100000" b="100000"/>
            </a:path>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Text Placeholder 5">
            <a:extLst>
              <a:ext uri="{FF2B5EF4-FFF2-40B4-BE49-F238E27FC236}">
                <a16:creationId xmlns:a16="http://schemas.microsoft.com/office/drawing/2014/main" id="{D720CD38-5877-AE32-ED0E-F51006AC2BCB}"/>
              </a:ext>
            </a:extLst>
          </p:cNvPr>
          <p:cNvSpPr txBox="1">
            <a:spLocks/>
          </p:cNvSpPr>
          <p:nvPr/>
        </p:nvSpPr>
        <p:spPr>
          <a:xfrm>
            <a:off x="6369693" y="2293922"/>
            <a:ext cx="2051771" cy="323098"/>
          </a:xfrm>
          <a:prstGeom prst="rect">
            <a:avLst/>
          </a:prstGeom>
          <a:noFill/>
        </p:spPr>
        <p:txBody>
          <a:bodyPr lIns="0" anchor="t">
            <a:noAutofit/>
          </a:bodyPr>
          <a:lstStyle>
            <a:lvl1pPr marL="0" indent="0" algn="l" defTabSz="914400" rtl="0" eaLnBrk="1" latinLnBrk="0" hangingPunct="1">
              <a:lnSpc>
                <a:spcPct val="90000"/>
              </a:lnSpc>
              <a:spcBef>
                <a:spcPts val="1000"/>
              </a:spcBef>
              <a:buFont typeface="Arial" panose="020B0604020202020204" pitchFamily="34" charset="0"/>
              <a:buNone/>
              <a:defRPr sz="1800" b="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140"/>
              </a:lnSpc>
            </a:pPr>
            <a:r>
              <a:rPr lang="en-US" sz="1100">
                <a:solidFill>
                  <a:schemeClr val="tx2"/>
                </a:solidFill>
              </a:rPr>
              <a:t>03</a:t>
            </a:r>
          </a:p>
        </p:txBody>
      </p:sp>
      <p:sp>
        <p:nvSpPr>
          <p:cNvPr id="72" name="Rectangle 71">
            <a:extLst>
              <a:ext uri="{FF2B5EF4-FFF2-40B4-BE49-F238E27FC236}">
                <a16:creationId xmlns:a16="http://schemas.microsoft.com/office/drawing/2014/main" id="{54ADC9A4-6914-89CB-7C04-31C0A3063EAA}"/>
              </a:ext>
            </a:extLst>
          </p:cNvPr>
          <p:cNvSpPr/>
          <p:nvPr/>
        </p:nvSpPr>
        <p:spPr>
          <a:xfrm>
            <a:off x="8863003" y="2664131"/>
            <a:ext cx="2051234" cy="45719"/>
          </a:xfrm>
          <a:prstGeom prst="rect">
            <a:avLst/>
          </a:prstGeom>
          <a:gradFill>
            <a:gsLst>
              <a:gs pos="0">
                <a:schemeClr val="accent1"/>
              </a:gs>
              <a:gs pos="100000">
                <a:schemeClr val="accent2"/>
              </a:gs>
            </a:gsLst>
            <a:path path="circle">
              <a:fillToRect r="100000" b="100000"/>
            </a:path>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Text Placeholder 5">
            <a:extLst>
              <a:ext uri="{FF2B5EF4-FFF2-40B4-BE49-F238E27FC236}">
                <a16:creationId xmlns:a16="http://schemas.microsoft.com/office/drawing/2014/main" id="{987D2ED4-A6D3-AB45-CE8B-367D981E2B76}"/>
              </a:ext>
            </a:extLst>
          </p:cNvPr>
          <p:cNvSpPr txBox="1">
            <a:spLocks/>
          </p:cNvSpPr>
          <p:nvPr/>
        </p:nvSpPr>
        <p:spPr>
          <a:xfrm>
            <a:off x="8863003" y="2293922"/>
            <a:ext cx="2051771" cy="323098"/>
          </a:xfrm>
          <a:prstGeom prst="rect">
            <a:avLst/>
          </a:prstGeom>
          <a:noFill/>
        </p:spPr>
        <p:txBody>
          <a:bodyPr lIns="0" anchor="t">
            <a:noAutofit/>
          </a:bodyPr>
          <a:lstStyle>
            <a:lvl1pPr marL="0" indent="0" algn="l" defTabSz="914400" rtl="0" eaLnBrk="1" latinLnBrk="0" hangingPunct="1">
              <a:lnSpc>
                <a:spcPct val="90000"/>
              </a:lnSpc>
              <a:spcBef>
                <a:spcPts val="1000"/>
              </a:spcBef>
              <a:buFont typeface="Arial" panose="020B0604020202020204" pitchFamily="34" charset="0"/>
              <a:buNone/>
              <a:defRPr sz="1800" b="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140"/>
              </a:lnSpc>
            </a:pPr>
            <a:r>
              <a:rPr lang="en-US" sz="1100">
                <a:solidFill>
                  <a:schemeClr val="tx2"/>
                </a:solidFill>
              </a:rPr>
              <a:t>04</a:t>
            </a:r>
          </a:p>
        </p:txBody>
      </p:sp>
      <p:sp>
        <p:nvSpPr>
          <p:cNvPr id="76" name="Text Placeholder 43">
            <a:extLst>
              <a:ext uri="{FF2B5EF4-FFF2-40B4-BE49-F238E27FC236}">
                <a16:creationId xmlns:a16="http://schemas.microsoft.com/office/drawing/2014/main" id="{8C2F841C-7DD2-41CB-A0C2-1F3C52935DF7}"/>
              </a:ext>
            </a:extLst>
          </p:cNvPr>
          <p:cNvSpPr>
            <a:spLocks noGrp="1"/>
          </p:cNvSpPr>
          <p:nvPr>
            <p:ph type="body" sz="quarter" idx="32"/>
          </p:nvPr>
        </p:nvSpPr>
        <p:spPr>
          <a:xfrm>
            <a:off x="1382459" y="4158199"/>
            <a:ext cx="2051234" cy="1119654"/>
          </a:xfrm>
          <a:prstGeom prst="rect">
            <a:avLst/>
          </a:prstGeom>
        </p:spPr>
        <p:txBody>
          <a:bodyPr lIns="0" rIns="0"/>
          <a:lstStyle>
            <a:lvl1pPr marL="0" indent="0">
              <a:buNone/>
              <a:defRPr sz="1100"/>
            </a:lvl1pPr>
            <a:lvl2pPr>
              <a:defRPr sz="1100"/>
            </a:lvl2pPr>
            <a:lvl3pPr>
              <a:defRPr sz="1100"/>
            </a:lvl3pPr>
            <a:lvl4pPr>
              <a:defRPr sz="1100"/>
            </a:lvl4pPr>
            <a:lvl5pPr>
              <a:defRPr sz="1100"/>
            </a:lvl5pPr>
          </a:lstStyle>
          <a:p>
            <a:pPr lvl="0"/>
            <a:r>
              <a:rPr lang="en-US"/>
              <a:t>Click to edit Master text styles</a:t>
            </a:r>
          </a:p>
        </p:txBody>
      </p:sp>
      <p:sp>
        <p:nvSpPr>
          <p:cNvPr id="77" name="Text Placeholder 43">
            <a:extLst>
              <a:ext uri="{FF2B5EF4-FFF2-40B4-BE49-F238E27FC236}">
                <a16:creationId xmlns:a16="http://schemas.microsoft.com/office/drawing/2014/main" id="{B2956E96-CF5F-02C8-93AD-AB8BE6B425D4}"/>
              </a:ext>
            </a:extLst>
          </p:cNvPr>
          <p:cNvSpPr>
            <a:spLocks noGrp="1"/>
          </p:cNvSpPr>
          <p:nvPr>
            <p:ph type="body" sz="quarter" idx="33"/>
          </p:nvPr>
        </p:nvSpPr>
        <p:spPr>
          <a:xfrm>
            <a:off x="3868939" y="4158199"/>
            <a:ext cx="2051234" cy="1119654"/>
          </a:xfrm>
          <a:prstGeom prst="rect">
            <a:avLst/>
          </a:prstGeom>
        </p:spPr>
        <p:txBody>
          <a:bodyPr lIns="0" rIns="0"/>
          <a:lstStyle>
            <a:lvl1pPr marL="0" indent="0">
              <a:buNone/>
              <a:defRPr sz="1100"/>
            </a:lvl1pPr>
            <a:lvl2pPr>
              <a:defRPr sz="1100"/>
            </a:lvl2pPr>
            <a:lvl3pPr>
              <a:defRPr sz="1100"/>
            </a:lvl3pPr>
            <a:lvl4pPr>
              <a:defRPr sz="1100"/>
            </a:lvl4pPr>
            <a:lvl5pPr>
              <a:defRPr sz="1100"/>
            </a:lvl5pPr>
          </a:lstStyle>
          <a:p>
            <a:pPr lvl="0"/>
            <a:r>
              <a:rPr lang="en-US"/>
              <a:t>Click to edit Master text styles</a:t>
            </a:r>
          </a:p>
        </p:txBody>
      </p:sp>
      <p:sp>
        <p:nvSpPr>
          <p:cNvPr id="78" name="Text Placeholder 43">
            <a:extLst>
              <a:ext uri="{FF2B5EF4-FFF2-40B4-BE49-F238E27FC236}">
                <a16:creationId xmlns:a16="http://schemas.microsoft.com/office/drawing/2014/main" id="{44DEBC9B-6A15-A5E0-8345-6EF86DC4897E}"/>
              </a:ext>
            </a:extLst>
          </p:cNvPr>
          <p:cNvSpPr>
            <a:spLocks noGrp="1"/>
          </p:cNvSpPr>
          <p:nvPr>
            <p:ph type="body" sz="quarter" idx="34"/>
          </p:nvPr>
        </p:nvSpPr>
        <p:spPr>
          <a:xfrm>
            <a:off x="6369693" y="4158199"/>
            <a:ext cx="2051234" cy="1119654"/>
          </a:xfrm>
          <a:prstGeom prst="rect">
            <a:avLst/>
          </a:prstGeom>
        </p:spPr>
        <p:txBody>
          <a:bodyPr lIns="0" rIns="0"/>
          <a:lstStyle>
            <a:lvl1pPr marL="0" indent="0">
              <a:buNone/>
              <a:defRPr sz="1100"/>
            </a:lvl1pPr>
            <a:lvl2pPr>
              <a:defRPr sz="1100"/>
            </a:lvl2pPr>
            <a:lvl3pPr>
              <a:defRPr sz="1100"/>
            </a:lvl3pPr>
            <a:lvl4pPr>
              <a:defRPr sz="1100"/>
            </a:lvl4pPr>
            <a:lvl5pPr>
              <a:defRPr sz="1100"/>
            </a:lvl5pPr>
          </a:lstStyle>
          <a:p>
            <a:pPr lvl="0"/>
            <a:r>
              <a:rPr lang="en-US"/>
              <a:t>Click to edit Master text styles</a:t>
            </a:r>
          </a:p>
        </p:txBody>
      </p:sp>
      <p:sp>
        <p:nvSpPr>
          <p:cNvPr id="79" name="Text Placeholder 43">
            <a:extLst>
              <a:ext uri="{FF2B5EF4-FFF2-40B4-BE49-F238E27FC236}">
                <a16:creationId xmlns:a16="http://schemas.microsoft.com/office/drawing/2014/main" id="{CFC92B64-C057-9950-5A39-D969068D6137}"/>
              </a:ext>
            </a:extLst>
          </p:cNvPr>
          <p:cNvSpPr>
            <a:spLocks noGrp="1"/>
          </p:cNvSpPr>
          <p:nvPr>
            <p:ph type="body" sz="quarter" idx="35"/>
          </p:nvPr>
        </p:nvSpPr>
        <p:spPr>
          <a:xfrm>
            <a:off x="8870447" y="4158199"/>
            <a:ext cx="2051234" cy="1119654"/>
          </a:xfrm>
          <a:prstGeom prst="rect">
            <a:avLst/>
          </a:prstGeom>
        </p:spPr>
        <p:txBody>
          <a:bodyPr lIns="0" rIns="0"/>
          <a:lstStyle>
            <a:lvl1pPr marL="0" indent="0">
              <a:buNone/>
              <a:defRPr sz="1100"/>
            </a:lvl1pPr>
            <a:lvl2pPr>
              <a:defRPr sz="1100"/>
            </a:lvl2pPr>
            <a:lvl3pPr>
              <a:defRPr sz="1100"/>
            </a:lvl3pPr>
            <a:lvl4pPr>
              <a:defRPr sz="1100"/>
            </a:lvl4pPr>
            <a:lvl5pPr>
              <a:defRPr sz="1100"/>
            </a:lvl5pPr>
          </a:lstStyle>
          <a:p>
            <a:pPr lvl="0"/>
            <a:r>
              <a:rPr lang="en-US"/>
              <a:t>Click to edit Master text styles</a:t>
            </a:r>
          </a:p>
        </p:txBody>
      </p:sp>
      <p:sp>
        <p:nvSpPr>
          <p:cNvPr id="80" name="Text Placeholder 11">
            <a:extLst>
              <a:ext uri="{FF2B5EF4-FFF2-40B4-BE49-F238E27FC236}">
                <a16:creationId xmlns:a16="http://schemas.microsoft.com/office/drawing/2014/main" id="{BEBE51DB-F406-04B3-7E22-A86F61437A2B}"/>
              </a:ext>
            </a:extLst>
          </p:cNvPr>
          <p:cNvSpPr>
            <a:spLocks noGrp="1"/>
          </p:cNvSpPr>
          <p:nvPr>
            <p:ph type="body" sz="quarter" idx="42" hasCustomPrompt="1"/>
          </p:nvPr>
        </p:nvSpPr>
        <p:spPr>
          <a:xfrm>
            <a:off x="1382459" y="2863612"/>
            <a:ext cx="2051234" cy="1155458"/>
          </a:xfrm>
          <a:prstGeom prst="rect">
            <a:avLst/>
          </a:prstGeom>
        </p:spPr>
        <p:txBody>
          <a:bodyPr lIns="0" anchor="t" anchorCtr="0">
            <a:noAutofit/>
          </a:bodyPr>
          <a:lstStyle>
            <a:lvl1pPr marL="0" indent="0" algn="l">
              <a:lnSpc>
                <a:spcPts val="2140"/>
              </a:lnSpc>
              <a:buNone/>
              <a:defRPr sz="2400" b="1" baseline="0">
                <a:solidFill>
                  <a:schemeClr val="tx1"/>
                </a:solidFill>
              </a:defRPr>
            </a:lvl1pPr>
          </a:lstStyle>
          <a:p>
            <a:pPr lvl="0"/>
            <a:r>
              <a:rPr lang="en-US" dirty="0"/>
              <a:t>Click to edit multiple lines lorem ipsum</a:t>
            </a:r>
          </a:p>
        </p:txBody>
      </p:sp>
      <p:sp>
        <p:nvSpPr>
          <p:cNvPr id="81" name="Text Placeholder 11">
            <a:extLst>
              <a:ext uri="{FF2B5EF4-FFF2-40B4-BE49-F238E27FC236}">
                <a16:creationId xmlns:a16="http://schemas.microsoft.com/office/drawing/2014/main" id="{915E05E9-75B7-62F9-EC1D-F614625718FA}"/>
              </a:ext>
            </a:extLst>
          </p:cNvPr>
          <p:cNvSpPr>
            <a:spLocks noGrp="1"/>
          </p:cNvSpPr>
          <p:nvPr>
            <p:ph type="body" sz="quarter" idx="43" hasCustomPrompt="1"/>
          </p:nvPr>
        </p:nvSpPr>
        <p:spPr>
          <a:xfrm>
            <a:off x="3868939" y="2863612"/>
            <a:ext cx="2051234" cy="1155458"/>
          </a:xfrm>
          <a:prstGeom prst="rect">
            <a:avLst/>
          </a:prstGeom>
        </p:spPr>
        <p:txBody>
          <a:bodyPr lIns="0" anchor="t" anchorCtr="0">
            <a:noAutofit/>
          </a:bodyPr>
          <a:lstStyle>
            <a:lvl1pPr marL="0" indent="0" algn="l">
              <a:lnSpc>
                <a:spcPts val="2140"/>
              </a:lnSpc>
              <a:buNone/>
              <a:defRPr sz="2400" b="1" baseline="0">
                <a:solidFill>
                  <a:schemeClr val="tx1"/>
                </a:solidFill>
              </a:defRPr>
            </a:lvl1pPr>
          </a:lstStyle>
          <a:p>
            <a:pPr lvl="0"/>
            <a:r>
              <a:rPr lang="en-US" dirty="0"/>
              <a:t>Click to edit multiple lines lorem ipsum</a:t>
            </a:r>
          </a:p>
        </p:txBody>
      </p:sp>
      <p:sp>
        <p:nvSpPr>
          <p:cNvPr id="82" name="Text Placeholder 11">
            <a:extLst>
              <a:ext uri="{FF2B5EF4-FFF2-40B4-BE49-F238E27FC236}">
                <a16:creationId xmlns:a16="http://schemas.microsoft.com/office/drawing/2014/main" id="{B53836EA-8C54-C262-11D2-D671BA1E81B1}"/>
              </a:ext>
            </a:extLst>
          </p:cNvPr>
          <p:cNvSpPr>
            <a:spLocks noGrp="1"/>
          </p:cNvSpPr>
          <p:nvPr>
            <p:ph type="body" sz="quarter" idx="44" hasCustomPrompt="1"/>
          </p:nvPr>
        </p:nvSpPr>
        <p:spPr>
          <a:xfrm>
            <a:off x="6369693" y="2863612"/>
            <a:ext cx="2051234" cy="1155458"/>
          </a:xfrm>
          <a:prstGeom prst="rect">
            <a:avLst/>
          </a:prstGeom>
        </p:spPr>
        <p:txBody>
          <a:bodyPr lIns="0" anchor="t" anchorCtr="0">
            <a:noAutofit/>
          </a:bodyPr>
          <a:lstStyle>
            <a:lvl1pPr marL="0" indent="0" algn="l">
              <a:lnSpc>
                <a:spcPts val="2140"/>
              </a:lnSpc>
              <a:buNone/>
              <a:defRPr sz="2400" b="1" baseline="0">
                <a:solidFill>
                  <a:schemeClr val="tx1"/>
                </a:solidFill>
              </a:defRPr>
            </a:lvl1pPr>
          </a:lstStyle>
          <a:p>
            <a:pPr lvl="0"/>
            <a:r>
              <a:rPr lang="en-US" dirty="0"/>
              <a:t>Click to edit multiple lines lorem ipsum</a:t>
            </a:r>
          </a:p>
        </p:txBody>
      </p:sp>
      <p:sp>
        <p:nvSpPr>
          <p:cNvPr id="83" name="Text Placeholder 11">
            <a:extLst>
              <a:ext uri="{FF2B5EF4-FFF2-40B4-BE49-F238E27FC236}">
                <a16:creationId xmlns:a16="http://schemas.microsoft.com/office/drawing/2014/main" id="{6F82CDA8-B04C-2579-F8AB-333EB43F315F}"/>
              </a:ext>
            </a:extLst>
          </p:cNvPr>
          <p:cNvSpPr>
            <a:spLocks noGrp="1"/>
          </p:cNvSpPr>
          <p:nvPr>
            <p:ph type="body" sz="quarter" idx="45" hasCustomPrompt="1"/>
          </p:nvPr>
        </p:nvSpPr>
        <p:spPr>
          <a:xfrm>
            <a:off x="8870447" y="2863612"/>
            <a:ext cx="2051234" cy="1155458"/>
          </a:xfrm>
          <a:prstGeom prst="rect">
            <a:avLst/>
          </a:prstGeom>
        </p:spPr>
        <p:txBody>
          <a:bodyPr lIns="0" anchor="t" anchorCtr="0">
            <a:noAutofit/>
          </a:bodyPr>
          <a:lstStyle>
            <a:lvl1pPr marL="0" indent="0" algn="l">
              <a:lnSpc>
                <a:spcPts val="2140"/>
              </a:lnSpc>
              <a:buNone/>
              <a:defRPr sz="2400" b="1" baseline="0">
                <a:solidFill>
                  <a:schemeClr val="tx1"/>
                </a:solidFill>
              </a:defRPr>
            </a:lvl1pPr>
          </a:lstStyle>
          <a:p>
            <a:pPr lvl="0"/>
            <a:r>
              <a:rPr lang="en-US" dirty="0"/>
              <a:t>Click to edit multiple lines lorem ipsum</a:t>
            </a:r>
          </a:p>
        </p:txBody>
      </p:sp>
      <p:sp>
        <p:nvSpPr>
          <p:cNvPr id="84" name="Text Placeholder 43">
            <a:extLst>
              <a:ext uri="{FF2B5EF4-FFF2-40B4-BE49-F238E27FC236}">
                <a16:creationId xmlns:a16="http://schemas.microsoft.com/office/drawing/2014/main" id="{5E21B0FC-A384-3256-E079-79770458C68C}"/>
              </a:ext>
            </a:extLst>
          </p:cNvPr>
          <p:cNvSpPr>
            <a:spLocks noGrp="1"/>
          </p:cNvSpPr>
          <p:nvPr>
            <p:ph type="body" sz="quarter" idx="46" hasCustomPrompt="1"/>
          </p:nvPr>
        </p:nvSpPr>
        <p:spPr>
          <a:xfrm>
            <a:off x="405140" y="4158199"/>
            <a:ext cx="798186" cy="339660"/>
          </a:xfrm>
          <a:prstGeom prst="rect">
            <a:avLst/>
          </a:prstGeom>
        </p:spPr>
        <p:txBody>
          <a:bodyPr lIns="0" rIns="0"/>
          <a:lstStyle>
            <a:lvl1pPr marL="0" indent="0">
              <a:buNone/>
              <a:defRPr sz="1100">
                <a:solidFill>
                  <a:schemeClr val="tx2"/>
                </a:solidFill>
              </a:defRPr>
            </a:lvl1pPr>
            <a:lvl2pPr>
              <a:defRPr sz="1100"/>
            </a:lvl2pPr>
            <a:lvl3pPr>
              <a:defRPr sz="1100"/>
            </a:lvl3pPr>
            <a:lvl4pPr>
              <a:defRPr sz="1100"/>
            </a:lvl4pPr>
            <a:lvl5pPr>
              <a:defRPr sz="1100"/>
            </a:lvl5pPr>
          </a:lstStyle>
          <a:p>
            <a:pPr lvl="0"/>
            <a:r>
              <a:rPr lang="en-US"/>
              <a:t>Label</a:t>
            </a:r>
          </a:p>
        </p:txBody>
      </p:sp>
      <p:sp>
        <p:nvSpPr>
          <p:cNvPr id="85" name="Text Placeholder 43">
            <a:extLst>
              <a:ext uri="{FF2B5EF4-FFF2-40B4-BE49-F238E27FC236}">
                <a16:creationId xmlns:a16="http://schemas.microsoft.com/office/drawing/2014/main" id="{1E401FAE-57A7-B6BB-1B0D-5CDB310D4685}"/>
              </a:ext>
            </a:extLst>
          </p:cNvPr>
          <p:cNvSpPr>
            <a:spLocks noGrp="1"/>
          </p:cNvSpPr>
          <p:nvPr>
            <p:ph type="body" sz="quarter" idx="47" hasCustomPrompt="1"/>
          </p:nvPr>
        </p:nvSpPr>
        <p:spPr>
          <a:xfrm>
            <a:off x="405140" y="2852219"/>
            <a:ext cx="798186" cy="339660"/>
          </a:xfrm>
          <a:prstGeom prst="rect">
            <a:avLst/>
          </a:prstGeom>
        </p:spPr>
        <p:txBody>
          <a:bodyPr lIns="0" rIns="0"/>
          <a:lstStyle>
            <a:lvl1pPr marL="0" indent="0">
              <a:buNone/>
              <a:defRPr sz="1100">
                <a:solidFill>
                  <a:schemeClr val="tx2"/>
                </a:solidFill>
              </a:defRPr>
            </a:lvl1pPr>
            <a:lvl2pPr>
              <a:defRPr sz="1100"/>
            </a:lvl2pPr>
            <a:lvl3pPr>
              <a:defRPr sz="1100"/>
            </a:lvl3pPr>
            <a:lvl4pPr>
              <a:defRPr sz="1100"/>
            </a:lvl4pPr>
            <a:lvl5pPr>
              <a:defRPr sz="1100"/>
            </a:lvl5pPr>
          </a:lstStyle>
          <a:p>
            <a:pPr lvl="0"/>
            <a:r>
              <a:rPr lang="en-US" dirty="0"/>
              <a:t>Label</a:t>
            </a:r>
          </a:p>
        </p:txBody>
      </p:sp>
      <p:sp>
        <p:nvSpPr>
          <p:cNvPr id="3" name="Title 1">
            <a:extLst>
              <a:ext uri="{FF2B5EF4-FFF2-40B4-BE49-F238E27FC236}">
                <a16:creationId xmlns:a16="http://schemas.microsoft.com/office/drawing/2014/main" id="{695A2E43-13A4-6D0F-87A3-C7D40A238E97}"/>
              </a:ext>
            </a:extLst>
          </p:cNvPr>
          <p:cNvSpPr>
            <a:spLocks noGrp="1"/>
          </p:cNvSpPr>
          <p:nvPr>
            <p:ph type="ctrTitle"/>
          </p:nvPr>
        </p:nvSpPr>
        <p:spPr>
          <a:xfrm>
            <a:off x="268079" y="523928"/>
            <a:ext cx="11635300" cy="434539"/>
          </a:xfrm>
          <a:prstGeom prst="rect">
            <a:avLst/>
          </a:prstGeom>
        </p:spPr>
        <p:txBody>
          <a:bodyPr anchor="t">
            <a:noAutofit/>
          </a:bodyPr>
          <a:lstStyle>
            <a:lvl1pPr algn="l">
              <a:lnSpc>
                <a:spcPct val="80000"/>
              </a:lnSpc>
              <a:defRPr sz="3000" b="0" kern="100" spc="-50" baseline="0">
                <a:latin typeface="Aptos SemiBold" panose="020B0004020202020204" pitchFamily="34" charset="0"/>
              </a:defRPr>
            </a:lvl1pPr>
          </a:lstStyle>
          <a:p>
            <a:r>
              <a:rPr lang="en-US"/>
              <a:t>Click to edit Master title style</a:t>
            </a:r>
          </a:p>
        </p:txBody>
      </p:sp>
      <p:sp>
        <p:nvSpPr>
          <p:cNvPr id="4" name="Text Placeholder 4">
            <a:extLst>
              <a:ext uri="{FF2B5EF4-FFF2-40B4-BE49-F238E27FC236}">
                <a16:creationId xmlns:a16="http://schemas.microsoft.com/office/drawing/2014/main" id="{FDC177A1-249F-5BE3-9AAE-D080DD4114F0}"/>
              </a:ext>
            </a:extLst>
          </p:cNvPr>
          <p:cNvSpPr>
            <a:spLocks noGrp="1"/>
          </p:cNvSpPr>
          <p:nvPr>
            <p:ph type="body" sz="quarter" idx="14" hasCustomPrompt="1"/>
          </p:nvPr>
        </p:nvSpPr>
        <p:spPr>
          <a:xfrm>
            <a:off x="288621" y="271305"/>
            <a:ext cx="6655104" cy="252623"/>
          </a:xfrm>
          <a:prstGeom prst="rect">
            <a:avLst/>
          </a:prstGeom>
        </p:spPr>
        <p:txBody>
          <a:bodyPr>
            <a:normAutofit/>
          </a:bodyPr>
          <a:lstStyle>
            <a:lvl1pPr marL="0" indent="0">
              <a:buNone/>
              <a:defRPr sz="1200"/>
            </a:lvl1pPr>
          </a:lstStyle>
          <a:p>
            <a:pPr lvl="0"/>
            <a:r>
              <a:rPr lang="en-US"/>
              <a:t>Click to add label</a:t>
            </a:r>
          </a:p>
        </p:txBody>
      </p:sp>
    </p:spTree>
    <p:extLst>
      <p:ext uri="{BB962C8B-B14F-4D97-AF65-F5344CB8AC3E}">
        <p14:creationId xmlns:p14="http://schemas.microsoft.com/office/powerpoint/2010/main" val="2629390841"/>
      </p:ext>
    </p:extLst>
  </p:cSld>
  <p:clrMapOvr>
    <a:masterClrMapping/>
  </p:clrMapOvr>
  <p:hf hdr="0" ftr="0" dt="0"/>
  <p:extLst>
    <p:ext uri="{DCECCB84-F9BA-43D5-87BE-67443E8EF086}">
      <p15:sldGuideLst xmlns:p15="http://schemas.microsoft.com/office/powerpoint/2012/main">
        <p15:guide id="1" orient="horz" pos="2160">
          <p15:clr>
            <a:srgbClr val="FBAE40"/>
          </p15:clr>
        </p15:guide>
        <p15:guide id="2" pos="3840">
          <p15:clr>
            <a:srgbClr val="FBAE40"/>
          </p15:clr>
        </p15:guide>
        <p15:guide id="3" pos="240">
          <p15:clr>
            <a:srgbClr val="FBAE40"/>
          </p15:clr>
        </p15:guide>
        <p15:guide id="4" pos="7440">
          <p15:clr>
            <a:srgbClr val="FBAE40"/>
          </p15:clr>
        </p15:guide>
        <p15:guide id="5" orient="horz" pos="144">
          <p15:clr>
            <a:srgbClr val="FBAE40"/>
          </p15:clr>
        </p15:guide>
        <p15:guide id="6" orient="horz" pos="4176">
          <p15:clr>
            <a:srgbClr val="FBAE40"/>
          </p15:clr>
        </p15:guide>
        <p15:guide id="7" orient="horz" pos="432">
          <p15:clr>
            <a:srgbClr val="FBAE40"/>
          </p15:clr>
        </p15:guide>
        <p15:guide id="8" orient="horz" pos="3888">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p:cSld name="3 Grid Pillars Gradient">
    <p:spTree>
      <p:nvGrpSpPr>
        <p:cNvPr id="1" name=""/>
        <p:cNvGrpSpPr/>
        <p:nvPr/>
      </p:nvGrpSpPr>
      <p:grpSpPr>
        <a:xfrm>
          <a:off x="0" y="0"/>
          <a:ext cx="0" cy="0"/>
          <a:chOff x="0" y="0"/>
          <a:chExt cx="0" cy="0"/>
        </a:xfrm>
      </p:grpSpPr>
      <p:pic>
        <p:nvPicPr>
          <p:cNvPr id="6" name="Graphic 5" descr="Siteimprove logo">
            <a:extLst>
              <a:ext uri="{FF2B5EF4-FFF2-40B4-BE49-F238E27FC236}">
                <a16:creationId xmlns:a16="http://schemas.microsoft.com/office/drawing/2014/main" id="{52AE2F96-5C33-AAEC-F553-648E83B2CBD7}"/>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309354" y="6486509"/>
            <a:ext cx="893972" cy="220319"/>
          </a:xfrm>
          <a:prstGeom prst="rect">
            <a:avLst/>
          </a:prstGeom>
        </p:spPr>
      </p:pic>
      <p:sp>
        <p:nvSpPr>
          <p:cNvPr id="10" name="TextBox 9">
            <a:extLst>
              <a:ext uri="{FF2B5EF4-FFF2-40B4-BE49-F238E27FC236}">
                <a16:creationId xmlns:a16="http://schemas.microsoft.com/office/drawing/2014/main" id="{A538707A-E56E-1F14-D0D4-6E08A15EE7EB}"/>
              </a:ext>
            </a:extLst>
          </p:cNvPr>
          <p:cNvSpPr txBox="1"/>
          <p:nvPr/>
        </p:nvSpPr>
        <p:spPr>
          <a:xfrm>
            <a:off x="4782708" y="6487834"/>
            <a:ext cx="2689034" cy="215444"/>
          </a:xfrm>
          <a:prstGeom prst="rect">
            <a:avLst/>
          </a:prstGeom>
          <a:noFill/>
        </p:spPr>
        <p:txBody>
          <a:bodyPr wrap="square" rtlCol="0">
            <a:spAutoFit/>
          </a:bodyPr>
          <a:lstStyle/>
          <a:p>
            <a:pPr algn="ctr"/>
            <a:r>
              <a:rPr lang="en-US" sz="800">
                <a:solidFill>
                  <a:schemeClr val="tx1">
                    <a:lumMod val="50000"/>
                    <a:lumOff val="50000"/>
                  </a:schemeClr>
                </a:solidFill>
              </a:rPr>
              <a:t>© Siteimprove Confidential. All rights reserved.</a:t>
            </a:r>
            <a:endParaRPr lang="en-US" sz="700" spc="20" baseline="0">
              <a:solidFill>
                <a:schemeClr val="tx1">
                  <a:lumMod val="50000"/>
                  <a:lumOff val="50000"/>
                </a:schemeClr>
              </a:solidFill>
              <a:latin typeface="+mn-lt"/>
            </a:endParaRPr>
          </a:p>
        </p:txBody>
      </p:sp>
      <p:sp>
        <p:nvSpPr>
          <p:cNvPr id="11" name="Slide Number Placeholder 10">
            <a:extLst>
              <a:ext uri="{FF2B5EF4-FFF2-40B4-BE49-F238E27FC236}">
                <a16:creationId xmlns:a16="http://schemas.microsoft.com/office/drawing/2014/main" id="{DCED8CAE-DE73-6569-1377-AD19A358D225}"/>
              </a:ext>
            </a:extLst>
          </p:cNvPr>
          <p:cNvSpPr>
            <a:spLocks noGrp="1"/>
          </p:cNvSpPr>
          <p:nvPr>
            <p:ph type="sldNum" sz="quarter" idx="18"/>
          </p:nvPr>
        </p:nvSpPr>
        <p:spPr/>
        <p:txBody>
          <a:bodyPr/>
          <a:lstStyle/>
          <a:p>
            <a:fld id="{88FD77AA-4D9D-4481-88A5-465F71CE0DE3}" type="slidenum">
              <a:rPr lang="en-US" smtClean="0"/>
              <a:pPr/>
              <a:t>‹#›</a:t>
            </a:fld>
            <a:endParaRPr lang="en-US"/>
          </a:p>
        </p:txBody>
      </p:sp>
      <p:sp>
        <p:nvSpPr>
          <p:cNvPr id="2" name="Rectangle 1">
            <a:extLst>
              <a:ext uri="{FF2B5EF4-FFF2-40B4-BE49-F238E27FC236}">
                <a16:creationId xmlns:a16="http://schemas.microsoft.com/office/drawing/2014/main" id="{AA0C8B47-D590-D4B4-270A-21B803EB988E}"/>
              </a:ext>
            </a:extLst>
          </p:cNvPr>
          <p:cNvSpPr>
            <a:spLocks noGrp="1" noRot="1" noMove="1" noResize="1" noEditPoints="1" noAdjustHandles="1" noChangeArrowheads="1" noChangeShapeType="1"/>
          </p:cNvSpPr>
          <p:nvPr/>
        </p:nvSpPr>
        <p:spPr>
          <a:xfrm>
            <a:off x="0" y="1580147"/>
            <a:ext cx="12192000" cy="4753925"/>
          </a:xfrm>
          <a:prstGeom prst="rect">
            <a:avLst/>
          </a:prstGeom>
          <a:gradFill>
            <a:gsLst>
              <a:gs pos="7000">
                <a:schemeClr val="bg2"/>
              </a:gs>
              <a:gs pos="100000">
                <a:schemeClr val="bg1"/>
              </a:gs>
            </a:gsLst>
            <a:lin ang="5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 name="Content Loop Connector" descr="Arrow showing that the content lifecycle is circular.">
            <a:extLst>
              <a:ext uri="{FF2B5EF4-FFF2-40B4-BE49-F238E27FC236}">
                <a16:creationId xmlns:a16="http://schemas.microsoft.com/office/drawing/2014/main" id="{6722B5F9-DBE4-6959-EF57-2B1379D29E67}"/>
              </a:ext>
            </a:extLst>
          </p:cNvPr>
          <p:cNvCxnSpPr/>
          <p:nvPr/>
        </p:nvCxnSpPr>
        <p:spPr>
          <a:xfrm flipH="1">
            <a:off x="917046" y="3817302"/>
            <a:ext cx="10357908" cy="12700"/>
          </a:xfrm>
          <a:prstGeom prst="bentConnector5">
            <a:avLst>
              <a:gd name="adj1" fmla="val -2207"/>
              <a:gd name="adj2" fmla="val -5207409"/>
              <a:gd name="adj3" fmla="val 102207"/>
            </a:avLst>
          </a:prstGeom>
          <a:ln w="25400">
            <a:solidFill>
              <a:schemeClr val="tx2"/>
            </a:solidFill>
            <a:tailEnd type="arrow" w="lg" len="med"/>
          </a:ln>
        </p:spPr>
        <p:style>
          <a:lnRef idx="1">
            <a:schemeClr val="accent1"/>
          </a:lnRef>
          <a:fillRef idx="0">
            <a:schemeClr val="accent1"/>
          </a:fillRef>
          <a:effectRef idx="0">
            <a:schemeClr val="accent1"/>
          </a:effectRef>
          <a:fontRef idx="minor">
            <a:schemeClr val="tx1"/>
          </a:fontRef>
        </p:style>
      </p:cxnSp>
      <p:grpSp>
        <p:nvGrpSpPr>
          <p:cNvPr id="4" name="Content Lifecycle" descr="Content Lifecycle">
            <a:extLst>
              <a:ext uri="{FF2B5EF4-FFF2-40B4-BE49-F238E27FC236}">
                <a16:creationId xmlns:a16="http://schemas.microsoft.com/office/drawing/2014/main" id="{AD61932E-F6C9-5608-02B6-9D353FA68A6B}"/>
              </a:ext>
            </a:extLst>
          </p:cNvPr>
          <p:cNvGrpSpPr/>
          <p:nvPr/>
        </p:nvGrpSpPr>
        <p:grpSpPr>
          <a:xfrm>
            <a:off x="917046" y="3817302"/>
            <a:ext cx="10357908" cy="12700"/>
            <a:chOff x="917046" y="3717306"/>
            <a:chExt cx="10357908" cy="12700"/>
          </a:xfrm>
        </p:grpSpPr>
        <p:cxnSp>
          <p:nvCxnSpPr>
            <p:cNvPr id="5" name="Content Lifecycle Connector" descr="A line connecting all of the stages of the content lifecycle and then looping back around to the begining of the content lifecycle.">
              <a:extLst>
                <a:ext uri="{FF2B5EF4-FFF2-40B4-BE49-F238E27FC236}">
                  <a16:creationId xmlns:a16="http://schemas.microsoft.com/office/drawing/2014/main" id="{257C335D-6F54-1095-AE1E-AFCC2A22CF53}"/>
                </a:ext>
              </a:extLst>
            </p:cNvPr>
            <p:cNvCxnSpPr>
              <a:cxnSpLocks/>
            </p:cNvCxnSpPr>
            <p:nvPr/>
          </p:nvCxnSpPr>
          <p:spPr>
            <a:xfrm>
              <a:off x="2342889" y="3717306"/>
              <a:ext cx="7506221" cy="0"/>
            </a:xfrm>
            <a:prstGeom prst="line">
              <a:avLst/>
            </a:prstGeom>
            <a:ln w="254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9" name="Content Loop Connector" descr="Arrow showing that the content lifecycle is circular.">
              <a:extLst>
                <a:ext uri="{FF2B5EF4-FFF2-40B4-BE49-F238E27FC236}">
                  <a16:creationId xmlns:a16="http://schemas.microsoft.com/office/drawing/2014/main" id="{2BCB9A6D-DEB3-460D-8429-A1125C4896E3}"/>
                </a:ext>
              </a:extLst>
            </p:cNvPr>
            <p:cNvCxnSpPr>
              <a:cxnSpLocks/>
            </p:cNvCxnSpPr>
            <p:nvPr/>
          </p:nvCxnSpPr>
          <p:spPr>
            <a:xfrm flipH="1">
              <a:off x="917046" y="3717306"/>
              <a:ext cx="10357908" cy="12700"/>
            </a:xfrm>
            <a:prstGeom prst="bentConnector5">
              <a:avLst>
                <a:gd name="adj1" fmla="val -2207"/>
                <a:gd name="adj2" fmla="val -5207409"/>
                <a:gd name="adj3" fmla="val 102207"/>
              </a:avLst>
            </a:prstGeom>
            <a:ln w="25400">
              <a:solidFill>
                <a:schemeClr val="tx2"/>
              </a:solidFill>
              <a:tailEnd type="arrow" w="lg" len="med"/>
            </a:ln>
          </p:spPr>
          <p:style>
            <a:lnRef idx="1">
              <a:schemeClr val="accent1"/>
            </a:lnRef>
            <a:fillRef idx="0">
              <a:schemeClr val="accent1"/>
            </a:fillRef>
            <a:effectRef idx="0">
              <a:schemeClr val="accent1"/>
            </a:effectRef>
            <a:fontRef idx="minor">
              <a:schemeClr val="tx1"/>
            </a:fontRef>
          </p:style>
        </p:cxnSp>
      </p:grpSp>
      <p:sp>
        <p:nvSpPr>
          <p:cNvPr id="21" name="Rectangle: Rounded Corners 49">
            <a:extLst>
              <a:ext uri="{FF2B5EF4-FFF2-40B4-BE49-F238E27FC236}">
                <a16:creationId xmlns:a16="http://schemas.microsoft.com/office/drawing/2014/main" id="{A9BD83DC-AB9B-0297-2178-D91C284F39A7}"/>
              </a:ext>
              <a:ext uri="{C183D7F6-B498-43B3-948B-1728B52AA6E4}">
                <adec:decorative xmlns:adec="http://schemas.microsoft.com/office/drawing/2017/decorative" val="1"/>
              </a:ext>
            </a:extLst>
          </p:cNvPr>
          <p:cNvSpPr/>
          <p:nvPr/>
        </p:nvSpPr>
        <p:spPr>
          <a:xfrm>
            <a:off x="921704" y="3485672"/>
            <a:ext cx="1447250" cy="660888"/>
          </a:xfrm>
          <a:prstGeom prst="roundRect">
            <a:avLst>
              <a:gd name="adj" fmla="val 50000"/>
            </a:avLst>
          </a:prstGeom>
          <a:gradFill>
            <a:gsLst>
              <a:gs pos="0">
                <a:srgbClr val="9E007E"/>
              </a:gs>
              <a:gs pos="100000">
                <a:srgbClr val="206FED"/>
              </a:gs>
            </a:gsLst>
            <a:lin ang="2700000" scaled="0"/>
          </a:gradFill>
          <a:ln w="6350">
            <a:noFill/>
          </a:ln>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a-DK" sz="800" b="1" i="0" u="none" strike="noStrike" kern="1200" cap="none" spc="0" normalizeH="0" baseline="0" noProof="0">
              <a:ln>
                <a:noFill/>
              </a:ln>
              <a:solidFill>
                <a:schemeClr val="bg1"/>
              </a:solidFill>
              <a:effectLst/>
              <a:uLnTx/>
              <a:uFillTx/>
              <a:latin typeface="Arial" panose="020B0604020202020204"/>
              <a:ea typeface="+mn-ea"/>
              <a:cs typeface="+mn-cs"/>
            </a:endParaRPr>
          </a:p>
        </p:txBody>
      </p:sp>
      <p:sp>
        <p:nvSpPr>
          <p:cNvPr id="23" name="Text Placeholder 43">
            <a:extLst>
              <a:ext uri="{FF2B5EF4-FFF2-40B4-BE49-F238E27FC236}">
                <a16:creationId xmlns:a16="http://schemas.microsoft.com/office/drawing/2014/main" id="{4AB48397-AF37-A2F4-898C-E778CE35679A}"/>
              </a:ext>
            </a:extLst>
          </p:cNvPr>
          <p:cNvSpPr>
            <a:spLocks noGrp="1"/>
          </p:cNvSpPr>
          <p:nvPr>
            <p:ph type="body" sz="quarter" idx="46" hasCustomPrompt="1"/>
          </p:nvPr>
        </p:nvSpPr>
        <p:spPr>
          <a:xfrm>
            <a:off x="932408" y="3488052"/>
            <a:ext cx="1447250" cy="658508"/>
          </a:xfrm>
          <a:prstGeom prst="rect">
            <a:avLst/>
          </a:prstGeom>
        </p:spPr>
        <p:txBody>
          <a:bodyPr lIns="0" rIns="0" anchor="ctr"/>
          <a:lstStyle>
            <a:lvl1pPr marL="0" indent="0" algn="ctr">
              <a:buNone/>
              <a:defRPr sz="1200" b="1">
                <a:solidFill>
                  <a:schemeClr val="bg1"/>
                </a:solidFill>
              </a:defRPr>
            </a:lvl1pPr>
            <a:lvl2pPr>
              <a:defRPr sz="1100"/>
            </a:lvl2pPr>
            <a:lvl3pPr>
              <a:defRPr sz="1100"/>
            </a:lvl3pPr>
            <a:lvl4pPr>
              <a:defRPr sz="1100"/>
            </a:lvl4pPr>
            <a:lvl5pPr>
              <a:defRPr sz="1100"/>
            </a:lvl5pPr>
          </a:lstStyle>
          <a:p>
            <a:pPr lvl="0"/>
            <a:r>
              <a:rPr lang="en-US"/>
              <a:t>LABEL</a:t>
            </a:r>
          </a:p>
        </p:txBody>
      </p:sp>
      <p:sp>
        <p:nvSpPr>
          <p:cNvPr id="46" name="Rectangle: Rounded Corners 49">
            <a:extLst>
              <a:ext uri="{FF2B5EF4-FFF2-40B4-BE49-F238E27FC236}">
                <a16:creationId xmlns:a16="http://schemas.microsoft.com/office/drawing/2014/main" id="{A5145255-BA0A-ACFA-6EE5-5F35D8A49993}"/>
              </a:ext>
              <a:ext uri="{C183D7F6-B498-43B3-948B-1728B52AA6E4}">
                <adec:decorative xmlns:adec="http://schemas.microsoft.com/office/drawing/2017/decorative" val="1"/>
              </a:ext>
            </a:extLst>
          </p:cNvPr>
          <p:cNvSpPr/>
          <p:nvPr/>
        </p:nvSpPr>
        <p:spPr>
          <a:xfrm>
            <a:off x="2410381" y="3485672"/>
            <a:ext cx="1447250" cy="660888"/>
          </a:xfrm>
          <a:prstGeom prst="roundRect">
            <a:avLst>
              <a:gd name="adj" fmla="val 50000"/>
            </a:avLst>
          </a:prstGeom>
          <a:gradFill>
            <a:gsLst>
              <a:gs pos="0">
                <a:srgbClr val="9E007E"/>
              </a:gs>
              <a:gs pos="100000">
                <a:srgbClr val="206FED"/>
              </a:gs>
            </a:gsLst>
            <a:lin ang="2700000" scaled="0"/>
          </a:gradFill>
          <a:ln w="6350">
            <a:noFill/>
          </a:ln>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a-DK" sz="800" b="1" i="0" u="none" strike="noStrike" kern="1200" cap="none" spc="0" normalizeH="0" baseline="0" noProof="0">
              <a:ln>
                <a:noFill/>
              </a:ln>
              <a:solidFill>
                <a:schemeClr val="bg1"/>
              </a:solidFill>
              <a:effectLst/>
              <a:uLnTx/>
              <a:uFillTx/>
              <a:latin typeface="Arial" panose="020B0604020202020204"/>
              <a:ea typeface="+mn-ea"/>
              <a:cs typeface="+mn-cs"/>
            </a:endParaRPr>
          </a:p>
        </p:txBody>
      </p:sp>
      <p:sp>
        <p:nvSpPr>
          <p:cNvPr id="47" name="Text Placeholder 43">
            <a:extLst>
              <a:ext uri="{FF2B5EF4-FFF2-40B4-BE49-F238E27FC236}">
                <a16:creationId xmlns:a16="http://schemas.microsoft.com/office/drawing/2014/main" id="{BB9046E4-8011-44E4-F977-B46C849CEF0A}"/>
              </a:ext>
            </a:extLst>
          </p:cNvPr>
          <p:cNvSpPr>
            <a:spLocks noGrp="1"/>
          </p:cNvSpPr>
          <p:nvPr>
            <p:ph type="body" sz="quarter" idx="47" hasCustomPrompt="1"/>
          </p:nvPr>
        </p:nvSpPr>
        <p:spPr>
          <a:xfrm>
            <a:off x="2421085" y="3488052"/>
            <a:ext cx="1447250" cy="658508"/>
          </a:xfrm>
          <a:prstGeom prst="rect">
            <a:avLst/>
          </a:prstGeom>
        </p:spPr>
        <p:txBody>
          <a:bodyPr lIns="0" rIns="0" anchor="ctr"/>
          <a:lstStyle>
            <a:lvl1pPr marL="0" indent="0" algn="ctr">
              <a:buNone/>
              <a:defRPr sz="1200" b="1">
                <a:solidFill>
                  <a:schemeClr val="bg1"/>
                </a:solidFill>
              </a:defRPr>
            </a:lvl1pPr>
            <a:lvl2pPr>
              <a:defRPr sz="1100"/>
            </a:lvl2pPr>
            <a:lvl3pPr>
              <a:defRPr sz="1100"/>
            </a:lvl3pPr>
            <a:lvl4pPr>
              <a:defRPr sz="1100"/>
            </a:lvl4pPr>
            <a:lvl5pPr>
              <a:defRPr sz="1100"/>
            </a:lvl5pPr>
          </a:lstStyle>
          <a:p>
            <a:pPr lvl="0"/>
            <a:r>
              <a:rPr lang="en-US"/>
              <a:t>LABEL</a:t>
            </a:r>
          </a:p>
        </p:txBody>
      </p:sp>
      <p:sp>
        <p:nvSpPr>
          <p:cNvPr id="51" name="Rectangle: Rounded Corners 49">
            <a:extLst>
              <a:ext uri="{FF2B5EF4-FFF2-40B4-BE49-F238E27FC236}">
                <a16:creationId xmlns:a16="http://schemas.microsoft.com/office/drawing/2014/main" id="{17895CEB-48CD-BD66-F30E-BB772C896695}"/>
              </a:ext>
              <a:ext uri="{C183D7F6-B498-43B3-948B-1728B52AA6E4}">
                <adec:decorative xmlns:adec="http://schemas.microsoft.com/office/drawing/2017/decorative" val="1"/>
              </a:ext>
            </a:extLst>
          </p:cNvPr>
          <p:cNvSpPr/>
          <p:nvPr/>
        </p:nvSpPr>
        <p:spPr>
          <a:xfrm>
            <a:off x="3909763" y="3483292"/>
            <a:ext cx="1447250" cy="660888"/>
          </a:xfrm>
          <a:prstGeom prst="roundRect">
            <a:avLst>
              <a:gd name="adj" fmla="val 50000"/>
            </a:avLst>
          </a:prstGeom>
          <a:gradFill>
            <a:gsLst>
              <a:gs pos="0">
                <a:srgbClr val="9E007E"/>
              </a:gs>
              <a:gs pos="100000">
                <a:srgbClr val="206FED"/>
              </a:gs>
            </a:gsLst>
            <a:lin ang="2700000" scaled="0"/>
          </a:gradFill>
          <a:ln w="6350">
            <a:noFill/>
          </a:ln>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a-DK" sz="800" b="1" i="0" u="none" strike="noStrike" kern="1200" cap="none" spc="0" normalizeH="0" baseline="0" noProof="0">
              <a:ln>
                <a:noFill/>
              </a:ln>
              <a:solidFill>
                <a:schemeClr val="bg1"/>
              </a:solidFill>
              <a:effectLst/>
              <a:uLnTx/>
              <a:uFillTx/>
              <a:latin typeface="Arial" panose="020B0604020202020204"/>
              <a:ea typeface="+mn-ea"/>
              <a:cs typeface="+mn-cs"/>
            </a:endParaRPr>
          </a:p>
        </p:txBody>
      </p:sp>
      <p:sp>
        <p:nvSpPr>
          <p:cNvPr id="52" name="Text Placeholder 43">
            <a:extLst>
              <a:ext uri="{FF2B5EF4-FFF2-40B4-BE49-F238E27FC236}">
                <a16:creationId xmlns:a16="http://schemas.microsoft.com/office/drawing/2014/main" id="{240EC7E8-F944-F5E1-B944-6D8C8B5964B2}"/>
              </a:ext>
            </a:extLst>
          </p:cNvPr>
          <p:cNvSpPr>
            <a:spLocks noGrp="1"/>
          </p:cNvSpPr>
          <p:nvPr>
            <p:ph type="body" sz="quarter" idx="48" hasCustomPrompt="1"/>
          </p:nvPr>
        </p:nvSpPr>
        <p:spPr>
          <a:xfrm>
            <a:off x="3920467" y="3485672"/>
            <a:ext cx="1447250" cy="658508"/>
          </a:xfrm>
          <a:prstGeom prst="rect">
            <a:avLst/>
          </a:prstGeom>
        </p:spPr>
        <p:txBody>
          <a:bodyPr lIns="0" rIns="0" anchor="ctr"/>
          <a:lstStyle>
            <a:lvl1pPr marL="0" indent="0" algn="ctr">
              <a:buNone/>
              <a:defRPr sz="1200" b="1">
                <a:solidFill>
                  <a:schemeClr val="bg1"/>
                </a:solidFill>
              </a:defRPr>
            </a:lvl1pPr>
            <a:lvl2pPr>
              <a:defRPr sz="1100"/>
            </a:lvl2pPr>
            <a:lvl3pPr>
              <a:defRPr sz="1100"/>
            </a:lvl3pPr>
            <a:lvl4pPr>
              <a:defRPr sz="1100"/>
            </a:lvl4pPr>
            <a:lvl5pPr>
              <a:defRPr sz="1100"/>
            </a:lvl5pPr>
          </a:lstStyle>
          <a:p>
            <a:pPr lvl="0"/>
            <a:r>
              <a:rPr lang="en-US"/>
              <a:t>LABEL</a:t>
            </a:r>
          </a:p>
        </p:txBody>
      </p:sp>
      <p:sp>
        <p:nvSpPr>
          <p:cNvPr id="53" name="Rectangle: Rounded Corners 49">
            <a:extLst>
              <a:ext uri="{FF2B5EF4-FFF2-40B4-BE49-F238E27FC236}">
                <a16:creationId xmlns:a16="http://schemas.microsoft.com/office/drawing/2014/main" id="{5084F903-49E5-A4C2-DD4D-8333F74E65F0}"/>
              </a:ext>
              <a:ext uri="{C183D7F6-B498-43B3-948B-1728B52AA6E4}">
                <adec:decorative xmlns:adec="http://schemas.microsoft.com/office/drawing/2017/decorative" val="1"/>
              </a:ext>
            </a:extLst>
          </p:cNvPr>
          <p:cNvSpPr/>
          <p:nvPr/>
        </p:nvSpPr>
        <p:spPr>
          <a:xfrm>
            <a:off x="5430553" y="3483292"/>
            <a:ext cx="1447250" cy="660888"/>
          </a:xfrm>
          <a:prstGeom prst="roundRect">
            <a:avLst>
              <a:gd name="adj" fmla="val 50000"/>
            </a:avLst>
          </a:prstGeom>
          <a:gradFill>
            <a:gsLst>
              <a:gs pos="0">
                <a:srgbClr val="9E007E"/>
              </a:gs>
              <a:gs pos="100000">
                <a:srgbClr val="206FED"/>
              </a:gs>
            </a:gsLst>
            <a:lin ang="2700000" scaled="0"/>
          </a:gradFill>
          <a:ln w="6350">
            <a:noFill/>
          </a:ln>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a-DK" sz="800" b="1" i="0" u="none" strike="noStrike" kern="1200" cap="none" spc="0" normalizeH="0" baseline="0" noProof="0">
              <a:ln>
                <a:noFill/>
              </a:ln>
              <a:solidFill>
                <a:schemeClr val="bg1"/>
              </a:solidFill>
              <a:effectLst/>
              <a:uLnTx/>
              <a:uFillTx/>
              <a:latin typeface="Arial" panose="020B0604020202020204"/>
              <a:ea typeface="+mn-ea"/>
              <a:cs typeface="+mn-cs"/>
            </a:endParaRPr>
          </a:p>
        </p:txBody>
      </p:sp>
      <p:sp>
        <p:nvSpPr>
          <p:cNvPr id="54" name="Text Placeholder 43">
            <a:extLst>
              <a:ext uri="{FF2B5EF4-FFF2-40B4-BE49-F238E27FC236}">
                <a16:creationId xmlns:a16="http://schemas.microsoft.com/office/drawing/2014/main" id="{501161CB-AF8A-8D2E-514B-FB8F46648C4E}"/>
              </a:ext>
            </a:extLst>
          </p:cNvPr>
          <p:cNvSpPr>
            <a:spLocks noGrp="1"/>
          </p:cNvSpPr>
          <p:nvPr>
            <p:ph type="body" sz="quarter" idx="49" hasCustomPrompt="1"/>
          </p:nvPr>
        </p:nvSpPr>
        <p:spPr>
          <a:xfrm>
            <a:off x="5441257" y="3485672"/>
            <a:ext cx="1447250" cy="658508"/>
          </a:xfrm>
          <a:prstGeom prst="rect">
            <a:avLst/>
          </a:prstGeom>
        </p:spPr>
        <p:txBody>
          <a:bodyPr lIns="0" rIns="0" anchor="ctr"/>
          <a:lstStyle>
            <a:lvl1pPr marL="0" indent="0" algn="ctr">
              <a:buNone/>
              <a:defRPr sz="1200" b="1">
                <a:solidFill>
                  <a:schemeClr val="bg1"/>
                </a:solidFill>
              </a:defRPr>
            </a:lvl1pPr>
            <a:lvl2pPr>
              <a:defRPr sz="1100"/>
            </a:lvl2pPr>
            <a:lvl3pPr>
              <a:defRPr sz="1100"/>
            </a:lvl3pPr>
            <a:lvl4pPr>
              <a:defRPr sz="1100"/>
            </a:lvl4pPr>
            <a:lvl5pPr>
              <a:defRPr sz="1100"/>
            </a:lvl5pPr>
          </a:lstStyle>
          <a:p>
            <a:pPr lvl="0"/>
            <a:r>
              <a:rPr lang="en-US"/>
              <a:t>LABEL</a:t>
            </a:r>
          </a:p>
        </p:txBody>
      </p:sp>
      <p:sp>
        <p:nvSpPr>
          <p:cNvPr id="55" name="Rectangle: Rounded Corners 49">
            <a:extLst>
              <a:ext uri="{FF2B5EF4-FFF2-40B4-BE49-F238E27FC236}">
                <a16:creationId xmlns:a16="http://schemas.microsoft.com/office/drawing/2014/main" id="{9F2DA8E7-8935-5DF0-C60E-4A01AE8BE682}"/>
              </a:ext>
              <a:ext uri="{C183D7F6-B498-43B3-948B-1728B52AA6E4}">
                <adec:decorative xmlns:adec="http://schemas.microsoft.com/office/drawing/2017/decorative" val="1"/>
              </a:ext>
            </a:extLst>
          </p:cNvPr>
          <p:cNvSpPr/>
          <p:nvPr/>
        </p:nvSpPr>
        <p:spPr>
          <a:xfrm>
            <a:off x="6940639" y="3483292"/>
            <a:ext cx="1447250" cy="660888"/>
          </a:xfrm>
          <a:prstGeom prst="roundRect">
            <a:avLst>
              <a:gd name="adj" fmla="val 50000"/>
            </a:avLst>
          </a:prstGeom>
          <a:gradFill>
            <a:gsLst>
              <a:gs pos="0">
                <a:srgbClr val="9E007E"/>
              </a:gs>
              <a:gs pos="100000">
                <a:srgbClr val="206FED"/>
              </a:gs>
            </a:gsLst>
            <a:lin ang="2700000" scaled="0"/>
          </a:gradFill>
          <a:ln w="6350">
            <a:noFill/>
          </a:ln>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a-DK" sz="800" b="1" i="0" u="none" strike="noStrike" kern="1200" cap="none" spc="0" normalizeH="0" baseline="0" noProof="0">
              <a:ln>
                <a:noFill/>
              </a:ln>
              <a:solidFill>
                <a:schemeClr val="bg1"/>
              </a:solidFill>
              <a:effectLst/>
              <a:uLnTx/>
              <a:uFillTx/>
              <a:latin typeface="Arial" panose="020B0604020202020204"/>
              <a:ea typeface="+mn-ea"/>
              <a:cs typeface="+mn-cs"/>
            </a:endParaRPr>
          </a:p>
        </p:txBody>
      </p:sp>
      <p:sp>
        <p:nvSpPr>
          <p:cNvPr id="56" name="Text Placeholder 43">
            <a:extLst>
              <a:ext uri="{FF2B5EF4-FFF2-40B4-BE49-F238E27FC236}">
                <a16:creationId xmlns:a16="http://schemas.microsoft.com/office/drawing/2014/main" id="{46645C8D-B082-AE82-045B-CCAC3307B2C9}"/>
              </a:ext>
            </a:extLst>
          </p:cNvPr>
          <p:cNvSpPr>
            <a:spLocks noGrp="1"/>
          </p:cNvSpPr>
          <p:nvPr>
            <p:ph type="body" sz="quarter" idx="50" hasCustomPrompt="1"/>
          </p:nvPr>
        </p:nvSpPr>
        <p:spPr>
          <a:xfrm>
            <a:off x="6951343" y="3485672"/>
            <a:ext cx="1447250" cy="658508"/>
          </a:xfrm>
          <a:prstGeom prst="rect">
            <a:avLst/>
          </a:prstGeom>
        </p:spPr>
        <p:txBody>
          <a:bodyPr lIns="0" rIns="0" anchor="ctr"/>
          <a:lstStyle>
            <a:lvl1pPr marL="0" indent="0" algn="ctr">
              <a:buNone/>
              <a:defRPr sz="1200" b="1">
                <a:solidFill>
                  <a:schemeClr val="bg1"/>
                </a:solidFill>
              </a:defRPr>
            </a:lvl1pPr>
            <a:lvl2pPr>
              <a:defRPr sz="1100"/>
            </a:lvl2pPr>
            <a:lvl3pPr>
              <a:defRPr sz="1100"/>
            </a:lvl3pPr>
            <a:lvl4pPr>
              <a:defRPr sz="1100"/>
            </a:lvl4pPr>
            <a:lvl5pPr>
              <a:defRPr sz="1100"/>
            </a:lvl5pPr>
          </a:lstStyle>
          <a:p>
            <a:pPr lvl="0"/>
            <a:r>
              <a:rPr lang="en-US"/>
              <a:t>LABEL</a:t>
            </a:r>
          </a:p>
        </p:txBody>
      </p:sp>
      <p:sp>
        <p:nvSpPr>
          <p:cNvPr id="57" name="Rectangle: Rounded Corners 49">
            <a:extLst>
              <a:ext uri="{FF2B5EF4-FFF2-40B4-BE49-F238E27FC236}">
                <a16:creationId xmlns:a16="http://schemas.microsoft.com/office/drawing/2014/main" id="{C020201A-4D87-7CB9-F6F0-F2181CF0A16F}"/>
              </a:ext>
              <a:ext uri="{C183D7F6-B498-43B3-948B-1728B52AA6E4}">
                <adec:decorative xmlns:adec="http://schemas.microsoft.com/office/drawing/2017/decorative" val="1"/>
              </a:ext>
            </a:extLst>
          </p:cNvPr>
          <p:cNvSpPr/>
          <p:nvPr/>
        </p:nvSpPr>
        <p:spPr>
          <a:xfrm>
            <a:off x="8440021" y="3483292"/>
            <a:ext cx="1447250" cy="660888"/>
          </a:xfrm>
          <a:prstGeom prst="roundRect">
            <a:avLst>
              <a:gd name="adj" fmla="val 50000"/>
            </a:avLst>
          </a:prstGeom>
          <a:gradFill>
            <a:gsLst>
              <a:gs pos="0">
                <a:srgbClr val="9E007E"/>
              </a:gs>
              <a:gs pos="100000">
                <a:srgbClr val="206FED"/>
              </a:gs>
            </a:gsLst>
            <a:lin ang="2700000" scaled="0"/>
          </a:gradFill>
          <a:ln w="6350">
            <a:noFill/>
          </a:ln>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a-DK" sz="800" b="1" i="0" u="none" strike="noStrike" kern="1200" cap="none" spc="0" normalizeH="0" baseline="0" noProof="0">
              <a:ln>
                <a:noFill/>
              </a:ln>
              <a:solidFill>
                <a:schemeClr val="bg1"/>
              </a:solidFill>
              <a:effectLst/>
              <a:uLnTx/>
              <a:uFillTx/>
              <a:latin typeface="Arial" panose="020B0604020202020204"/>
              <a:ea typeface="+mn-ea"/>
              <a:cs typeface="+mn-cs"/>
            </a:endParaRPr>
          </a:p>
        </p:txBody>
      </p:sp>
      <p:sp>
        <p:nvSpPr>
          <p:cNvPr id="58" name="Text Placeholder 43">
            <a:extLst>
              <a:ext uri="{FF2B5EF4-FFF2-40B4-BE49-F238E27FC236}">
                <a16:creationId xmlns:a16="http://schemas.microsoft.com/office/drawing/2014/main" id="{21726846-6D89-CF2D-F998-1D732B668424}"/>
              </a:ext>
            </a:extLst>
          </p:cNvPr>
          <p:cNvSpPr>
            <a:spLocks noGrp="1"/>
          </p:cNvSpPr>
          <p:nvPr>
            <p:ph type="body" sz="quarter" idx="51" hasCustomPrompt="1"/>
          </p:nvPr>
        </p:nvSpPr>
        <p:spPr>
          <a:xfrm>
            <a:off x="8450725" y="3485672"/>
            <a:ext cx="1447250" cy="658508"/>
          </a:xfrm>
          <a:prstGeom prst="rect">
            <a:avLst/>
          </a:prstGeom>
        </p:spPr>
        <p:txBody>
          <a:bodyPr lIns="0" rIns="0" anchor="ctr"/>
          <a:lstStyle>
            <a:lvl1pPr marL="0" indent="0" algn="ctr">
              <a:buNone/>
              <a:defRPr sz="1200" b="1">
                <a:solidFill>
                  <a:schemeClr val="bg1"/>
                </a:solidFill>
              </a:defRPr>
            </a:lvl1pPr>
            <a:lvl2pPr>
              <a:defRPr sz="1100"/>
            </a:lvl2pPr>
            <a:lvl3pPr>
              <a:defRPr sz="1100"/>
            </a:lvl3pPr>
            <a:lvl4pPr>
              <a:defRPr sz="1100"/>
            </a:lvl4pPr>
            <a:lvl5pPr>
              <a:defRPr sz="1100"/>
            </a:lvl5pPr>
          </a:lstStyle>
          <a:p>
            <a:pPr lvl="0"/>
            <a:r>
              <a:rPr lang="en-US"/>
              <a:t>LABEL</a:t>
            </a:r>
          </a:p>
        </p:txBody>
      </p:sp>
      <p:sp>
        <p:nvSpPr>
          <p:cNvPr id="59" name="Rectangle: Rounded Corners 49">
            <a:extLst>
              <a:ext uri="{FF2B5EF4-FFF2-40B4-BE49-F238E27FC236}">
                <a16:creationId xmlns:a16="http://schemas.microsoft.com/office/drawing/2014/main" id="{15E3B8F9-E177-86F4-BA88-4F3C4175C065}"/>
              </a:ext>
              <a:ext uri="{C183D7F6-B498-43B3-948B-1728B52AA6E4}">
                <adec:decorative xmlns:adec="http://schemas.microsoft.com/office/drawing/2017/decorative" val="1"/>
              </a:ext>
            </a:extLst>
          </p:cNvPr>
          <p:cNvSpPr/>
          <p:nvPr/>
        </p:nvSpPr>
        <p:spPr>
          <a:xfrm>
            <a:off x="9921261" y="3483292"/>
            <a:ext cx="1447250" cy="660888"/>
          </a:xfrm>
          <a:prstGeom prst="roundRect">
            <a:avLst>
              <a:gd name="adj" fmla="val 50000"/>
            </a:avLst>
          </a:prstGeom>
          <a:gradFill>
            <a:gsLst>
              <a:gs pos="0">
                <a:srgbClr val="9E007E"/>
              </a:gs>
              <a:gs pos="100000">
                <a:srgbClr val="206FED"/>
              </a:gs>
            </a:gsLst>
            <a:lin ang="2700000" scaled="0"/>
          </a:gradFill>
          <a:ln w="6350">
            <a:noFill/>
          </a:ln>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a-DK" sz="800" b="1" i="0" u="none" strike="noStrike" kern="1200" cap="none" spc="0" normalizeH="0" baseline="0" noProof="0">
              <a:ln>
                <a:noFill/>
              </a:ln>
              <a:solidFill>
                <a:schemeClr val="bg1"/>
              </a:solidFill>
              <a:effectLst/>
              <a:uLnTx/>
              <a:uFillTx/>
              <a:latin typeface="Arial" panose="020B0604020202020204"/>
              <a:ea typeface="+mn-ea"/>
              <a:cs typeface="+mn-cs"/>
            </a:endParaRPr>
          </a:p>
        </p:txBody>
      </p:sp>
      <p:sp>
        <p:nvSpPr>
          <p:cNvPr id="60" name="Text Placeholder 43">
            <a:extLst>
              <a:ext uri="{FF2B5EF4-FFF2-40B4-BE49-F238E27FC236}">
                <a16:creationId xmlns:a16="http://schemas.microsoft.com/office/drawing/2014/main" id="{DDEB4B8E-B60E-29EC-B89A-E0FFC181FF59}"/>
              </a:ext>
            </a:extLst>
          </p:cNvPr>
          <p:cNvSpPr>
            <a:spLocks noGrp="1"/>
          </p:cNvSpPr>
          <p:nvPr>
            <p:ph type="body" sz="quarter" idx="52" hasCustomPrompt="1"/>
          </p:nvPr>
        </p:nvSpPr>
        <p:spPr>
          <a:xfrm>
            <a:off x="9931965" y="3485672"/>
            <a:ext cx="1447250" cy="658508"/>
          </a:xfrm>
          <a:prstGeom prst="rect">
            <a:avLst/>
          </a:prstGeom>
        </p:spPr>
        <p:txBody>
          <a:bodyPr lIns="0" rIns="0" anchor="ctr"/>
          <a:lstStyle>
            <a:lvl1pPr marL="0" indent="0" algn="ctr">
              <a:buNone/>
              <a:defRPr sz="1200" b="1">
                <a:solidFill>
                  <a:schemeClr val="bg1"/>
                </a:solidFill>
              </a:defRPr>
            </a:lvl1pPr>
            <a:lvl2pPr>
              <a:defRPr sz="1100"/>
            </a:lvl2pPr>
            <a:lvl3pPr>
              <a:defRPr sz="1100"/>
            </a:lvl3pPr>
            <a:lvl4pPr>
              <a:defRPr sz="1100"/>
            </a:lvl4pPr>
            <a:lvl5pPr>
              <a:defRPr sz="1100"/>
            </a:lvl5pPr>
          </a:lstStyle>
          <a:p>
            <a:pPr lvl="0"/>
            <a:r>
              <a:rPr lang="en-US"/>
              <a:t>LABEL</a:t>
            </a:r>
          </a:p>
        </p:txBody>
      </p:sp>
      <p:sp>
        <p:nvSpPr>
          <p:cNvPr id="61" name="Text Placeholder 4">
            <a:extLst>
              <a:ext uri="{FF2B5EF4-FFF2-40B4-BE49-F238E27FC236}">
                <a16:creationId xmlns:a16="http://schemas.microsoft.com/office/drawing/2014/main" id="{BEA8A62B-EE14-910B-2F7D-21243746E372}"/>
              </a:ext>
            </a:extLst>
          </p:cNvPr>
          <p:cNvSpPr>
            <a:spLocks noGrp="1"/>
          </p:cNvSpPr>
          <p:nvPr>
            <p:ph type="body" sz="quarter" idx="27" hasCustomPrompt="1"/>
          </p:nvPr>
        </p:nvSpPr>
        <p:spPr>
          <a:xfrm>
            <a:off x="639191" y="2071713"/>
            <a:ext cx="3910323" cy="306671"/>
          </a:xfrm>
          <a:prstGeom prst="rect">
            <a:avLst/>
          </a:prstGeom>
          <a:noFill/>
          <a:ln>
            <a:noFill/>
          </a:ln>
        </p:spPr>
        <p:txBody>
          <a:bodyPr lIns="0" tIns="0" anchor="t" anchorCtr="0"/>
          <a:lstStyle>
            <a:lvl1pPr marL="0" indent="0">
              <a:buNone/>
              <a:defRPr sz="1400" b="0" i="0">
                <a:solidFill>
                  <a:schemeClr val="tx1"/>
                </a:solidFill>
                <a:latin typeface="Aptos" panose="020B0004020202020204" pitchFamily="34" charset="0"/>
              </a:defRPr>
            </a:lvl1pPr>
            <a:lvl2pPr marL="457189" indent="0">
              <a:buNone/>
              <a:defRPr/>
            </a:lvl2pPr>
            <a:lvl3pPr marL="914377" indent="0">
              <a:buNone/>
              <a:defRPr/>
            </a:lvl3pPr>
            <a:lvl4pPr marL="1371566" indent="0">
              <a:buNone/>
              <a:defRPr/>
            </a:lvl4pPr>
            <a:lvl5pPr marL="1828754" indent="0">
              <a:buNone/>
              <a:defRPr/>
            </a:lvl5pPr>
          </a:lstStyle>
          <a:p>
            <a:pPr lvl="0"/>
            <a:r>
              <a:rPr lang="en-US"/>
              <a:t>Click to add header text two lines lorem ipsum</a:t>
            </a:r>
          </a:p>
        </p:txBody>
      </p:sp>
      <p:sp>
        <p:nvSpPr>
          <p:cNvPr id="62" name="Text Placeholder 4">
            <a:extLst>
              <a:ext uri="{FF2B5EF4-FFF2-40B4-BE49-F238E27FC236}">
                <a16:creationId xmlns:a16="http://schemas.microsoft.com/office/drawing/2014/main" id="{1721CF82-5232-166E-112E-7CE4493AB333}"/>
              </a:ext>
            </a:extLst>
          </p:cNvPr>
          <p:cNvSpPr>
            <a:spLocks noGrp="1"/>
          </p:cNvSpPr>
          <p:nvPr>
            <p:ph type="body" sz="quarter" idx="53" hasCustomPrompt="1"/>
          </p:nvPr>
        </p:nvSpPr>
        <p:spPr>
          <a:xfrm>
            <a:off x="7559651" y="4765860"/>
            <a:ext cx="3910323" cy="306671"/>
          </a:xfrm>
          <a:prstGeom prst="rect">
            <a:avLst/>
          </a:prstGeom>
          <a:noFill/>
          <a:ln>
            <a:noFill/>
          </a:ln>
        </p:spPr>
        <p:txBody>
          <a:bodyPr lIns="0" tIns="0" anchor="t" anchorCtr="0"/>
          <a:lstStyle>
            <a:lvl1pPr marL="0" indent="0">
              <a:buNone/>
              <a:defRPr sz="1400" b="0" i="0">
                <a:solidFill>
                  <a:schemeClr val="tx1"/>
                </a:solidFill>
                <a:latin typeface="Aptos" panose="020B0004020202020204" pitchFamily="34" charset="0"/>
              </a:defRPr>
            </a:lvl1pPr>
            <a:lvl2pPr marL="457189" indent="0">
              <a:buNone/>
              <a:defRPr/>
            </a:lvl2pPr>
            <a:lvl3pPr marL="914377" indent="0">
              <a:buNone/>
              <a:defRPr/>
            </a:lvl3pPr>
            <a:lvl4pPr marL="1371566" indent="0">
              <a:buNone/>
              <a:defRPr/>
            </a:lvl4pPr>
            <a:lvl5pPr marL="1828754" indent="0">
              <a:buNone/>
              <a:defRPr/>
            </a:lvl5pPr>
          </a:lstStyle>
          <a:p>
            <a:pPr lvl="0"/>
            <a:r>
              <a:rPr lang="en-US"/>
              <a:t>Click to add header text two lines lorem ipsum</a:t>
            </a:r>
          </a:p>
        </p:txBody>
      </p:sp>
      <p:sp>
        <p:nvSpPr>
          <p:cNvPr id="13" name="Title 1">
            <a:extLst>
              <a:ext uri="{FF2B5EF4-FFF2-40B4-BE49-F238E27FC236}">
                <a16:creationId xmlns:a16="http://schemas.microsoft.com/office/drawing/2014/main" id="{40835861-58D2-376F-BB05-0B3A06562B9B}"/>
              </a:ext>
            </a:extLst>
          </p:cNvPr>
          <p:cNvSpPr>
            <a:spLocks noGrp="1"/>
          </p:cNvSpPr>
          <p:nvPr>
            <p:ph type="ctrTitle"/>
          </p:nvPr>
        </p:nvSpPr>
        <p:spPr>
          <a:xfrm>
            <a:off x="268079" y="523928"/>
            <a:ext cx="11635300" cy="434539"/>
          </a:xfrm>
          <a:prstGeom prst="rect">
            <a:avLst/>
          </a:prstGeom>
        </p:spPr>
        <p:txBody>
          <a:bodyPr anchor="t">
            <a:noAutofit/>
          </a:bodyPr>
          <a:lstStyle>
            <a:lvl1pPr algn="l">
              <a:lnSpc>
                <a:spcPct val="80000"/>
              </a:lnSpc>
              <a:defRPr sz="3000" b="0" kern="100" spc="-50" baseline="0">
                <a:latin typeface="Aptos SemiBold" panose="020B0004020202020204" pitchFamily="34" charset="0"/>
              </a:defRPr>
            </a:lvl1pPr>
          </a:lstStyle>
          <a:p>
            <a:r>
              <a:rPr lang="en-US"/>
              <a:t>Click to edit Master title style</a:t>
            </a:r>
          </a:p>
        </p:txBody>
      </p:sp>
      <p:sp>
        <p:nvSpPr>
          <p:cNvPr id="14" name="Text Placeholder 4">
            <a:extLst>
              <a:ext uri="{FF2B5EF4-FFF2-40B4-BE49-F238E27FC236}">
                <a16:creationId xmlns:a16="http://schemas.microsoft.com/office/drawing/2014/main" id="{B9ACF749-0558-064B-7EEE-F13B6BC76DDB}"/>
              </a:ext>
            </a:extLst>
          </p:cNvPr>
          <p:cNvSpPr>
            <a:spLocks noGrp="1"/>
          </p:cNvSpPr>
          <p:nvPr>
            <p:ph type="body" sz="quarter" idx="14" hasCustomPrompt="1"/>
          </p:nvPr>
        </p:nvSpPr>
        <p:spPr>
          <a:xfrm>
            <a:off x="288621" y="271305"/>
            <a:ext cx="6655104" cy="252623"/>
          </a:xfrm>
          <a:prstGeom prst="rect">
            <a:avLst/>
          </a:prstGeom>
        </p:spPr>
        <p:txBody>
          <a:bodyPr>
            <a:normAutofit/>
          </a:bodyPr>
          <a:lstStyle>
            <a:lvl1pPr marL="0" indent="0">
              <a:buNone/>
              <a:defRPr sz="1200"/>
            </a:lvl1pPr>
          </a:lstStyle>
          <a:p>
            <a:pPr lvl="0"/>
            <a:r>
              <a:rPr lang="en-US"/>
              <a:t>Click to add label</a:t>
            </a:r>
          </a:p>
        </p:txBody>
      </p:sp>
    </p:spTree>
    <p:extLst>
      <p:ext uri="{BB962C8B-B14F-4D97-AF65-F5344CB8AC3E}">
        <p14:creationId xmlns:p14="http://schemas.microsoft.com/office/powerpoint/2010/main" val="2272083408"/>
      </p:ext>
    </p:extLst>
  </p:cSld>
  <p:clrMapOvr>
    <a:masterClrMapping/>
  </p:clrMapOvr>
  <p:hf hdr="0" ftr="0" dt="0"/>
  <p:extLst>
    <p:ext uri="{DCECCB84-F9BA-43D5-87BE-67443E8EF086}">
      <p15:sldGuideLst xmlns:p15="http://schemas.microsoft.com/office/powerpoint/2012/main">
        <p15:guide id="1" orient="horz" pos="2160">
          <p15:clr>
            <a:srgbClr val="FBAE40"/>
          </p15:clr>
        </p15:guide>
        <p15:guide id="2" pos="3840">
          <p15:clr>
            <a:srgbClr val="FBAE40"/>
          </p15:clr>
        </p15:guide>
        <p15:guide id="3" pos="240">
          <p15:clr>
            <a:srgbClr val="FBAE40"/>
          </p15:clr>
        </p15:guide>
        <p15:guide id="4" pos="7440">
          <p15:clr>
            <a:srgbClr val="FBAE40"/>
          </p15:clr>
        </p15:guide>
        <p15:guide id="5" orient="horz" pos="144">
          <p15:clr>
            <a:srgbClr val="FBAE40"/>
          </p15:clr>
        </p15:guide>
        <p15:guide id="6" orient="horz" pos="4176">
          <p15:clr>
            <a:srgbClr val="FBAE40"/>
          </p15:clr>
        </p15:guide>
        <p15:guide id="7" orient="horz" pos="432">
          <p15:clr>
            <a:srgbClr val="FBAE40"/>
          </p15:clr>
        </p15:guide>
        <p15:guide id="8" orient="horz" pos="3888">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4 Grid Pillars Gradient">
    <p:spTree>
      <p:nvGrpSpPr>
        <p:cNvPr id="1" name=""/>
        <p:cNvGrpSpPr/>
        <p:nvPr/>
      </p:nvGrpSpPr>
      <p:grpSpPr>
        <a:xfrm>
          <a:off x="0" y="0"/>
          <a:ext cx="0" cy="0"/>
          <a:chOff x="0" y="0"/>
          <a:chExt cx="0" cy="0"/>
        </a:xfrm>
      </p:grpSpPr>
      <p:sp>
        <p:nvSpPr>
          <p:cNvPr id="27" name="Text Placeholder 4">
            <a:extLst>
              <a:ext uri="{FF2B5EF4-FFF2-40B4-BE49-F238E27FC236}">
                <a16:creationId xmlns:a16="http://schemas.microsoft.com/office/drawing/2014/main" id="{4D99CB3B-E23E-4AFD-9DB8-F4BA13E17CE4}"/>
              </a:ext>
            </a:extLst>
          </p:cNvPr>
          <p:cNvSpPr>
            <a:spLocks noGrp="1"/>
          </p:cNvSpPr>
          <p:nvPr>
            <p:ph type="body" sz="quarter" idx="27" hasCustomPrompt="1"/>
          </p:nvPr>
        </p:nvSpPr>
        <p:spPr>
          <a:xfrm>
            <a:off x="2280615" y="1315787"/>
            <a:ext cx="2671116" cy="306671"/>
          </a:xfrm>
          <a:prstGeom prst="rect">
            <a:avLst/>
          </a:prstGeom>
          <a:noFill/>
          <a:ln>
            <a:noFill/>
          </a:ln>
        </p:spPr>
        <p:txBody>
          <a:bodyPr lIns="0" tIns="0" anchor="t" anchorCtr="0"/>
          <a:lstStyle>
            <a:lvl1pPr marL="0" indent="0">
              <a:buNone/>
              <a:defRPr sz="1200" b="1" i="0">
                <a:solidFill>
                  <a:schemeClr val="tx1"/>
                </a:solidFill>
                <a:latin typeface="Aptos" panose="020B0004020202020204" pitchFamily="34" charset="0"/>
              </a:defRPr>
            </a:lvl1pPr>
            <a:lvl2pPr marL="457189" indent="0">
              <a:buNone/>
              <a:defRPr/>
            </a:lvl2pPr>
            <a:lvl3pPr marL="914377" indent="0">
              <a:buNone/>
              <a:defRPr/>
            </a:lvl3pPr>
            <a:lvl4pPr marL="1371566" indent="0">
              <a:buNone/>
              <a:defRPr/>
            </a:lvl4pPr>
            <a:lvl5pPr marL="1828754" indent="0">
              <a:buNone/>
              <a:defRPr/>
            </a:lvl5pPr>
          </a:lstStyle>
          <a:p>
            <a:pPr lvl="0"/>
            <a:r>
              <a:rPr lang="en-US"/>
              <a:t>Click to add column header two lines lorem ipsum</a:t>
            </a:r>
          </a:p>
        </p:txBody>
      </p:sp>
      <p:pic>
        <p:nvPicPr>
          <p:cNvPr id="14" name="Graphic 13" descr="Siteimprove logo">
            <a:extLst>
              <a:ext uri="{FF2B5EF4-FFF2-40B4-BE49-F238E27FC236}">
                <a16:creationId xmlns:a16="http://schemas.microsoft.com/office/drawing/2014/main" id="{8DE0453F-586E-5A6B-0CBB-66AC06DBAF83}"/>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309354" y="6486509"/>
            <a:ext cx="893972" cy="220319"/>
          </a:xfrm>
          <a:prstGeom prst="rect">
            <a:avLst/>
          </a:prstGeom>
        </p:spPr>
      </p:pic>
      <p:sp>
        <p:nvSpPr>
          <p:cNvPr id="15" name="TextBox 14">
            <a:extLst>
              <a:ext uri="{FF2B5EF4-FFF2-40B4-BE49-F238E27FC236}">
                <a16:creationId xmlns:a16="http://schemas.microsoft.com/office/drawing/2014/main" id="{D8DF8FD7-56BB-A339-079C-5CD73F4B06BB}"/>
              </a:ext>
            </a:extLst>
          </p:cNvPr>
          <p:cNvSpPr txBox="1"/>
          <p:nvPr/>
        </p:nvSpPr>
        <p:spPr>
          <a:xfrm>
            <a:off x="4782708" y="6487834"/>
            <a:ext cx="2689034" cy="215444"/>
          </a:xfrm>
          <a:prstGeom prst="rect">
            <a:avLst/>
          </a:prstGeom>
          <a:noFill/>
        </p:spPr>
        <p:txBody>
          <a:bodyPr wrap="square" rtlCol="0">
            <a:spAutoFit/>
          </a:bodyPr>
          <a:lstStyle/>
          <a:p>
            <a:pPr algn="ctr"/>
            <a:r>
              <a:rPr lang="en-US" sz="800">
                <a:solidFill>
                  <a:schemeClr val="tx1">
                    <a:lumMod val="50000"/>
                    <a:lumOff val="50000"/>
                  </a:schemeClr>
                </a:solidFill>
              </a:rPr>
              <a:t>© Siteimprove Confidential. All rights reserved.</a:t>
            </a:r>
            <a:endParaRPr lang="en-US" sz="700" spc="20" baseline="0">
              <a:solidFill>
                <a:schemeClr val="tx1">
                  <a:lumMod val="50000"/>
                  <a:lumOff val="50000"/>
                </a:schemeClr>
              </a:solidFill>
              <a:latin typeface="+mn-lt"/>
            </a:endParaRPr>
          </a:p>
        </p:txBody>
      </p:sp>
      <p:sp>
        <p:nvSpPr>
          <p:cNvPr id="16" name="Slide Number Placeholder 10">
            <a:extLst>
              <a:ext uri="{FF2B5EF4-FFF2-40B4-BE49-F238E27FC236}">
                <a16:creationId xmlns:a16="http://schemas.microsoft.com/office/drawing/2014/main" id="{F5FF4700-A8F3-7EA2-F5B1-E6839A323AFD}"/>
              </a:ext>
            </a:extLst>
          </p:cNvPr>
          <p:cNvSpPr>
            <a:spLocks noGrp="1"/>
          </p:cNvSpPr>
          <p:nvPr>
            <p:ph type="sldNum" sz="quarter" idx="18"/>
          </p:nvPr>
        </p:nvSpPr>
        <p:spPr>
          <a:xfrm>
            <a:off x="9141371" y="6419413"/>
            <a:ext cx="2743200" cy="365125"/>
          </a:xfrm>
        </p:spPr>
        <p:txBody>
          <a:bodyPr/>
          <a:lstStyle/>
          <a:p>
            <a:fld id="{88FD77AA-4D9D-4481-88A5-465F71CE0DE3}" type="slidenum">
              <a:rPr lang="en-US" smtClean="0"/>
              <a:pPr/>
              <a:t>‹#›</a:t>
            </a:fld>
            <a:endParaRPr lang="en-US"/>
          </a:p>
        </p:txBody>
      </p:sp>
      <p:sp>
        <p:nvSpPr>
          <p:cNvPr id="2" name="Rectangle 1">
            <a:extLst>
              <a:ext uri="{FF2B5EF4-FFF2-40B4-BE49-F238E27FC236}">
                <a16:creationId xmlns:a16="http://schemas.microsoft.com/office/drawing/2014/main" id="{1677A4C3-3BC7-F716-F0D5-BA2B72AF535A}"/>
              </a:ext>
            </a:extLst>
          </p:cNvPr>
          <p:cNvSpPr>
            <a:spLocks noGrp="1" noRot="1" noMove="1" noResize="1" noEditPoints="1" noAdjustHandles="1" noChangeArrowheads="1" noChangeShapeType="1"/>
          </p:cNvSpPr>
          <p:nvPr/>
        </p:nvSpPr>
        <p:spPr>
          <a:xfrm>
            <a:off x="0" y="1989280"/>
            <a:ext cx="12192000" cy="4344792"/>
          </a:xfrm>
          <a:prstGeom prst="rect">
            <a:avLst/>
          </a:prstGeom>
          <a:gradFill>
            <a:gsLst>
              <a:gs pos="7000">
                <a:schemeClr val="bg2"/>
              </a:gs>
              <a:gs pos="100000">
                <a:schemeClr val="bg1"/>
              </a:gs>
            </a:gsLst>
            <a:lin ang="5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Rounded Corners 49">
            <a:extLst>
              <a:ext uri="{FF2B5EF4-FFF2-40B4-BE49-F238E27FC236}">
                <a16:creationId xmlns:a16="http://schemas.microsoft.com/office/drawing/2014/main" id="{3AB75A6A-AD25-5C9F-41BF-DAE8F568A71A}"/>
              </a:ext>
              <a:ext uri="{C183D7F6-B498-43B3-948B-1728B52AA6E4}">
                <adec:decorative xmlns:adec="http://schemas.microsoft.com/office/drawing/2017/decorative" val="1"/>
              </a:ext>
            </a:extLst>
          </p:cNvPr>
          <p:cNvSpPr/>
          <p:nvPr/>
        </p:nvSpPr>
        <p:spPr>
          <a:xfrm>
            <a:off x="308983" y="2367047"/>
            <a:ext cx="1376544" cy="302103"/>
          </a:xfrm>
          <a:prstGeom prst="roundRect">
            <a:avLst>
              <a:gd name="adj" fmla="val 50000"/>
            </a:avLst>
          </a:prstGeom>
          <a:gradFill>
            <a:gsLst>
              <a:gs pos="0">
                <a:srgbClr val="9E007E"/>
              </a:gs>
              <a:gs pos="14000">
                <a:srgbClr val="960684"/>
              </a:gs>
              <a:gs pos="35000">
                <a:srgbClr val="821795"/>
              </a:gs>
              <a:gs pos="60000">
                <a:srgbClr val="6234B2"/>
              </a:gs>
              <a:gs pos="88000">
                <a:srgbClr val="355CDA"/>
              </a:gs>
              <a:gs pos="100000">
                <a:srgbClr val="206FED"/>
              </a:gs>
            </a:gsLst>
            <a:lin ang="0" scaled="1"/>
          </a:gradFill>
          <a:ln w="6350">
            <a:noFill/>
          </a:ln>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a-DK" sz="800" b="1" i="0" u="none" strike="noStrike" kern="1200" cap="none" spc="0" normalizeH="0" baseline="0" noProof="0">
              <a:ln>
                <a:noFill/>
              </a:ln>
              <a:solidFill>
                <a:schemeClr val="bg1"/>
              </a:solidFill>
              <a:effectLst/>
              <a:uLnTx/>
              <a:uFillTx/>
              <a:latin typeface="Arial" panose="020B0604020202020204"/>
              <a:ea typeface="+mn-ea"/>
              <a:cs typeface="+mn-cs"/>
            </a:endParaRPr>
          </a:p>
        </p:txBody>
      </p:sp>
      <p:cxnSp>
        <p:nvCxnSpPr>
          <p:cNvPr id="37" name="Straight Connector 36">
            <a:extLst>
              <a:ext uri="{FF2B5EF4-FFF2-40B4-BE49-F238E27FC236}">
                <a16:creationId xmlns:a16="http://schemas.microsoft.com/office/drawing/2014/main" id="{6F812201-D151-82C8-8A9E-4B494E70FD74}"/>
              </a:ext>
            </a:extLst>
          </p:cNvPr>
          <p:cNvCxnSpPr>
            <a:cxnSpLocks/>
          </p:cNvCxnSpPr>
          <p:nvPr/>
        </p:nvCxnSpPr>
        <p:spPr>
          <a:xfrm>
            <a:off x="258618" y="2988098"/>
            <a:ext cx="11446310" cy="0"/>
          </a:xfrm>
          <a:prstGeom prst="line">
            <a:avLst/>
          </a:prstGeom>
          <a:ln w="6350">
            <a:solidFill>
              <a:schemeClr val="bg2">
                <a:lumMod val="90000"/>
              </a:schemeClr>
            </a:solidFill>
          </a:ln>
        </p:spPr>
        <p:style>
          <a:lnRef idx="2">
            <a:schemeClr val="accent1"/>
          </a:lnRef>
          <a:fillRef idx="0">
            <a:schemeClr val="accent1"/>
          </a:fillRef>
          <a:effectRef idx="1">
            <a:schemeClr val="accent1"/>
          </a:effectRef>
          <a:fontRef idx="minor">
            <a:schemeClr val="tx1"/>
          </a:fontRef>
        </p:style>
      </p:cxnSp>
      <p:cxnSp>
        <p:nvCxnSpPr>
          <p:cNvPr id="38" name="Straight Connector 37">
            <a:extLst>
              <a:ext uri="{FF2B5EF4-FFF2-40B4-BE49-F238E27FC236}">
                <a16:creationId xmlns:a16="http://schemas.microsoft.com/office/drawing/2014/main" id="{DC1396F2-E2A5-5A62-25A7-BACDF4C90EB9}"/>
              </a:ext>
            </a:extLst>
          </p:cNvPr>
          <p:cNvCxnSpPr>
            <a:cxnSpLocks/>
          </p:cNvCxnSpPr>
          <p:nvPr/>
        </p:nvCxnSpPr>
        <p:spPr>
          <a:xfrm>
            <a:off x="258618" y="4138852"/>
            <a:ext cx="11446310" cy="0"/>
          </a:xfrm>
          <a:prstGeom prst="line">
            <a:avLst/>
          </a:prstGeom>
          <a:ln w="6350">
            <a:solidFill>
              <a:schemeClr val="bg2">
                <a:lumMod val="90000"/>
              </a:schemeClr>
            </a:solidFill>
          </a:ln>
        </p:spPr>
        <p:style>
          <a:lnRef idx="2">
            <a:schemeClr val="accent1"/>
          </a:lnRef>
          <a:fillRef idx="0">
            <a:schemeClr val="accent1"/>
          </a:fillRef>
          <a:effectRef idx="1">
            <a:schemeClr val="accent1"/>
          </a:effectRef>
          <a:fontRef idx="minor">
            <a:schemeClr val="tx1"/>
          </a:fontRef>
        </p:style>
      </p:cxnSp>
      <p:cxnSp>
        <p:nvCxnSpPr>
          <p:cNvPr id="39" name="Straight Connector 38">
            <a:extLst>
              <a:ext uri="{FF2B5EF4-FFF2-40B4-BE49-F238E27FC236}">
                <a16:creationId xmlns:a16="http://schemas.microsoft.com/office/drawing/2014/main" id="{F3B05E93-D72B-65C7-B6DA-67026CEC0974}"/>
              </a:ext>
            </a:extLst>
          </p:cNvPr>
          <p:cNvCxnSpPr>
            <a:cxnSpLocks/>
          </p:cNvCxnSpPr>
          <p:nvPr/>
        </p:nvCxnSpPr>
        <p:spPr>
          <a:xfrm>
            <a:off x="258618" y="5174601"/>
            <a:ext cx="11446310" cy="0"/>
          </a:xfrm>
          <a:prstGeom prst="line">
            <a:avLst/>
          </a:prstGeom>
          <a:ln w="6350">
            <a:solidFill>
              <a:schemeClr val="bg2">
                <a:lumMod val="90000"/>
              </a:schemeClr>
            </a:solidFill>
          </a:ln>
        </p:spPr>
        <p:style>
          <a:lnRef idx="2">
            <a:schemeClr val="accent1"/>
          </a:lnRef>
          <a:fillRef idx="0">
            <a:schemeClr val="accent1"/>
          </a:fillRef>
          <a:effectRef idx="1">
            <a:schemeClr val="accent1"/>
          </a:effectRef>
          <a:fontRef idx="minor">
            <a:schemeClr val="tx1"/>
          </a:fontRef>
        </p:style>
      </p:cxnSp>
      <p:sp>
        <p:nvSpPr>
          <p:cNvPr id="61" name="Text Placeholder 43">
            <a:extLst>
              <a:ext uri="{FF2B5EF4-FFF2-40B4-BE49-F238E27FC236}">
                <a16:creationId xmlns:a16="http://schemas.microsoft.com/office/drawing/2014/main" id="{9613A004-E7E0-7E39-C431-CB1F8EFE08C1}"/>
              </a:ext>
            </a:extLst>
          </p:cNvPr>
          <p:cNvSpPr>
            <a:spLocks noGrp="1"/>
          </p:cNvSpPr>
          <p:nvPr>
            <p:ph type="body" sz="quarter" idx="46" hasCustomPrompt="1"/>
          </p:nvPr>
        </p:nvSpPr>
        <p:spPr>
          <a:xfrm>
            <a:off x="308983" y="2367047"/>
            <a:ext cx="1356182" cy="301015"/>
          </a:xfrm>
          <a:prstGeom prst="rect">
            <a:avLst/>
          </a:prstGeom>
        </p:spPr>
        <p:txBody>
          <a:bodyPr lIns="0" rIns="0" anchor="ctr"/>
          <a:lstStyle>
            <a:lvl1pPr marL="0" indent="0" algn="ctr">
              <a:buNone/>
              <a:defRPr sz="800" b="1">
                <a:solidFill>
                  <a:schemeClr val="bg1"/>
                </a:solidFill>
              </a:defRPr>
            </a:lvl1pPr>
            <a:lvl2pPr>
              <a:defRPr sz="1100"/>
            </a:lvl2pPr>
            <a:lvl3pPr>
              <a:defRPr sz="1100"/>
            </a:lvl3pPr>
            <a:lvl4pPr>
              <a:defRPr sz="1100"/>
            </a:lvl4pPr>
            <a:lvl5pPr>
              <a:defRPr sz="1100"/>
            </a:lvl5pPr>
          </a:lstStyle>
          <a:p>
            <a:pPr lvl="0"/>
            <a:r>
              <a:rPr lang="en-US"/>
              <a:t>Label</a:t>
            </a:r>
          </a:p>
        </p:txBody>
      </p:sp>
      <p:sp>
        <p:nvSpPr>
          <p:cNvPr id="63" name="Rectangle: Rounded Corners 49">
            <a:extLst>
              <a:ext uri="{FF2B5EF4-FFF2-40B4-BE49-F238E27FC236}">
                <a16:creationId xmlns:a16="http://schemas.microsoft.com/office/drawing/2014/main" id="{3D9E6E9C-E85D-959F-5BE9-3C572949C731}"/>
              </a:ext>
              <a:ext uri="{C183D7F6-B498-43B3-948B-1728B52AA6E4}">
                <adec:decorative xmlns:adec="http://schemas.microsoft.com/office/drawing/2017/decorative" val="1"/>
              </a:ext>
            </a:extLst>
          </p:cNvPr>
          <p:cNvSpPr/>
          <p:nvPr/>
        </p:nvSpPr>
        <p:spPr>
          <a:xfrm>
            <a:off x="308983" y="3401708"/>
            <a:ext cx="1376544" cy="302103"/>
          </a:xfrm>
          <a:prstGeom prst="roundRect">
            <a:avLst>
              <a:gd name="adj" fmla="val 50000"/>
            </a:avLst>
          </a:prstGeom>
          <a:gradFill>
            <a:gsLst>
              <a:gs pos="0">
                <a:srgbClr val="9E007E"/>
              </a:gs>
              <a:gs pos="14000">
                <a:srgbClr val="960684"/>
              </a:gs>
              <a:gs pos="35000">
                <a:srgbClr val="821795"/>
              </a:gs>
              <a:gs pos="60000">
                <a:srgbClr val="6234B2"/>
              </a:gs>
              <a:gs pos="88000">
                <a:srgbClr val="355CDA"/>
              </a:gs>
              <a:gs pos="100000">
                <a:srgbClr val="206FED"/>
              </a:gs>
            </a:gsLst>
            <a:lin ang="0" scaled="1"/>
          </a:gradFill>
          <a:ln w="6350">
            <a:noFill/>
          </a:ln>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a-DK" sz="800" b="1" i="0" u="none" strike="noStrike" kern="1200" cap="none" spc="0" normalizeH="0" baseline="0" noProof="0">
              <a:ln>
                <a:noFill/>
              </a:ln>
              <a:solidFill>
                <a:schemeClr val="bg1"/>
              </a:solidFill>
              <a:effectLst/>
              <a:uLnTx/>
              <a:uFillTx/>
              <a:latin typeface="Arial" panose="020B0604020202020204"/>
              <a:ea typeface="+mn-ea"/>
              <a:cs typeface="+mn-cs"/>
            </a:endParaRPr>
          </a:p>
        </p:txBody>
      </p:sp>
      <p:sp>
        <p:nvSpPr>
          <p:cNvPr id="64" name="Text Placeholder 43">
            <a:extLst>
              <a:ext uri="{FF2B5EF4-FFF2-40B4-BE49-F238E27FC236}">
                <a16:creationId xmlns:a16="http://schemas.microsoft.com/office/drawing/2014/main" id="{FBF55238-DE21-C877-7DA6-83F7A10622CB}"/>
              </a:ext>
            </a:extLst>
          </p:cNvPr>
          <p:cNvSpPr>
            <a:spLocks noGrp="1"/>
          </p:cNvSpPr>
          <p:nvPr>
            <p:ph type="body" sz="quarter" idx="47" hasCustomPrompt="1"/>
          </p:nvPr>
        </p:nvSpPr>
        <p:spPr>
          <a:xfrm>
            <a:off x="308983" y="3401708"/>
            <a:ext cx="1356182" cy="301015"/>
          </a:xfrm>
          <a:prstGeom prst="rect">
            <a:avLst/>
          </a:prstGeom>
        </p:spPr>
        <p:txBody>
          <a:bodyPr lIns="0" rIns="0" anchor="ctr"/>
          <a:lstStyle>
            <a:lvl1pPr marL="0" indent="0" algn="ctr">
              <a:buNone/>
              <a:defRPr sz="800" b="1">
                <a:solidFill>
                  <a:schemeClr val="bg1"/>
                </a:solidFill>
              </a:defRPr>
            </a:lvl1pPr>
            <a:lvl2pPr>
              <a:defRPr sz="1100"/>
            </a:lvl2pPr>
            <a:lvl3pPr>
              <a:defRPr sz="1100"/>
            </a:lvl3pPr>
            <a:lvl4pPr>
              <a:defRPr sz="1100"/>
            </a:lvl4pPr>
            <a:lvl5pPr>
              <a:defRPr sz="1100"/>
            </a:lvl5pPr>
          </a:lstStyle>
          <a:p>
            <a:pPr lvl="0"/>
            <a:r>
              <a:rPr lang="en-US"/>
              <a:t>Label</a:t>
            </a:r>
          </a:p>
        </p:txBody>
      </p:sp>
      <p:sp>
        <p:nvSpPr>
          <p:cNvPr id="65" name="Rectangle: Rounded Corners 49">
            <a:extLst>
              <a:ext uri="{FF2B5EF4-FFF2-40B4-BE49-F238E27FC236}">
                <a16:creationId xmlns:a16="http://schemas.microsoft.com/office/drawing/2014/main" id="{E2B52160-191A-3952-879D-622160774A33}"/>
              </a:ext>
              <a:ext uri="{C183D7F6-B498-43B3-948B-1728B52AA6E4}">
                <adec:decorative xmlns:adec="http://schemas.microsoft.com/office/drawing/2017/decorative" val="1"/>
              </a:ext>
            </a:extLst>
          </p:cNvPr>
          <p:cNvSpPr/>
          <p:nvPr/>
        </p:nvSpPr>
        <p:spPr>
          <a:xfrm>
            <a:off x="308983" y="4505675"/>
            <a:ext cx="1376544" cy="302103"/>
          </a:xfrm>
          <a:prstGeom prst="roundRect">
            <a:avLst>
              <a:gd name="adj" fmla="val 50000"/>
            </a:avLst>
          </a:prstGeom>
          <a:gradFill>
            <a:gsLst>
              <a:gs pos="0">
                <a:srgbClr val="9E007E"/>
              </a:gs>
              <a:gs pos="14000">
                <a:srgbClr val="960684"/>
              </a:gs>
              <a:gs pos="35000">
                <a:srgbClr val="821795"/>
              </a:gs>
              <a:gs pos="60000">
                <a:srgbClr val="6234B2"/>
              </a:gs>
              <a:gs pos="88000">
                <a:srgbClr val="355CDA"/>
              </a:gs>
              <a:gs pos="100000">
                <a:srgbClr val="206FED"/>
              </a:gs>
            </a:gsLst>
            <a:lin ang="0" scaled="1"/>
          </a:gradFill>
          <a:ln w="6350">
            <a:noFill/>
          </a:ln>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a-DK" sz="800" b="1" i="0" u="none" strike="noStrike" kern="1200" cap="none" spc="0" normalizeH="0" baseline="0" noProof="0">
              <a:ln>
                <a:noFill/>
              </a:ln>
              <a:solidFill>
                <a:schemeClr val="bg1"/>
              </a:solidFill>
              <a:effectLst/>
              <a:uLnTx/>
              <a:uFillTx/>
              <a:latin typeface="Arial" panose="020B0604020202020204"/>
              <a:ea typeface="+mn-ea"/>
              <a:cs typeface="+mn-cs"/>
            </a:endParaRPr>
          </a:p>
        </p:txBody>
      </p:sp>
      <p:sp>
        <p:nvSpPr>
          <p:cNvPr id="66" name="Text Placeholder 43">
            <a:extLst>
              <a:ext uri="{FF2B5EF4-FFF2-40B4-BE49-F238E27FC236}">
                <a16:creationId xmlns:a16="http://schemas.microsoft.com/office/drawing/2014/main" id="{0F7D025D-D897-9FB5-EF24-E06CDCCA76CC}"/>
              </a:ext>
            </a:extLst>
          </p:cNvPr>
          <p:cNvSpPr>
            <a:spLocks noGrp="1"/>
          </p:cNvSpPr>
          <p:nvPr>
            <p:ph type="body" sz="quarter" idx="48" hasCustomPrompt="1"/>
          </p:nvPr>
        </p:nvSpPr>
        <p:spPr>
          <a:xfrm>
            <a:off x="308983" y="4505675"/>
            <a:ext cx="1356182" cy="301015"/>
          </a:xfrm>
          <a:prstGeom prst="rect">
            <a:avLst/>
          </a:prstGeom>
        </p:spPr>
        <p:txBody>
          <a:bodyPr lIns="0" rIns="0" anchor="ctr"/>
          <a:lstStyle>
            <a:lvl1pPr marL="0" indent="0" algn="ctr">
              <a:buNone/>
              <a:defRPr sz="800" b="1">
                <a:solidFill>
                  <a:schemeClr val="bg1"/>
                </a:solidFill>
              </a:defRPr>
            </a:lvl1pPr>
            <a:lvl2pPr>
              <a:defRPr sz="1100"/>
            </a:lvl2pPr>
            <a:lvl3pPr>
              <a:defRPr sz="1100"/>
            </a:lvl3pPr>
            <a:lvl4pPr>
              <a:defRPr sz="1100"/>
            </a:lvl4pPr>
            <a:lvl5pPr>
              <a:defRPr sz="1100"/>
            </a:lvl5pPr>
          </a:lstStyle>
          <a:p>
            <a:pPr lvl="0"/>
            <a:r>
              <a:rPr lang="en-US"/>
              <a:t>Label</a:t>
            </a:r>
          </a:p>
        </p:txBody>
      </p:sp>
      <p:sp>
        <p:nvSpPr>
          <p:cNvPr id="67" name="Rectangle: Rounded Corners 49">
            <a:extLst>
              <a:ext uri="{FF2B5EF4-FFF2-40B4-BE49-F238E27FC236}">
                <a16:creationId xmlns:a16="http://schemas.microsoft.com/office/drawing/2014/main" id="{0D8E8B0F-6615-95F4-88F9-1D43D75F349D}"/>
              </a:ext>
              <a:ext uri="{C183D7F6-B498-43B3-948B-1728B52AA6E4}">
                <adec:decorative xmlns:adec="http://schemas.microsoft.com/office/drawing/2017/decorative" val="1"/>
              </a:ext>
            </a:extLst>
          </p:cNvPr>
          <p:cNvSpPr/>
          <p:nvPr/>
        </p:nvSpPr>
        <p:spPr>
          <a:xfrm>
            <a:off x="308983" y="5603285"/>
            <a:ext cx="1376544" cy="302103"/>
          </a:xfrm>
          <a:prstGeom prst="roundRect">
            <a:avLst>
              <a:gd name="adj" fmla="val 50000"/>
            </a:avLst>
          </a:prstGeom>
          <a:gradFill>
            <a:gsLst>
              <a:gs pos="0">
                <a:srgbClr val="9E007E"/>
              </a:gs>
              <a:gs pos="14000">
                <a:srgbClr val="960684"/>
              </a:gs>
              <a:gs pos="35000">
                <a:srgbClr val="821795"/>
              </a:gs>
              <a:gs pos="60000">
                <a:srgbClr val="6234B2"/>
              </a:gs>
              <a:gs pos="88000">
                <a:srgbClr val="355CDA"/>
              </a:gs>
              <a:gs pos="100000">
                <a:srgbClr val="206FED"/>
              </a:gs>
            </a:gsLst>
            <a:lin ang="0" scaled="1"/>
          </a:gradFill>
          <a:ln w="6350">
            <a:noFill/>
          </a:ln>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a-DK" sz="800" b="1" i="0" u="none" strike="noStrike" kern="1200" cap="none" spc="0" normalizeH="0" baseline="0" noProof="0">
              <a:ln>
                <a:noFill/>
              </a:ln>
              <a:solidFill>
                <a:schemeClr val="bg1"/>
              </a:solidFill>
              <a:effectLst/>
              <a:uLnTx/>
              <a:uFillTx/>
              <a:latin typeface="Arial" panose="020B0604020202020204"/>
              <a:ea typeface="+mn-ea"/>
              <a:cs typeface="+mn-cs"/>
            </a:endParaRPr>
          </a:p>
        </p:txBody>
      </p:sp>
      <p:sp>
        <p:nvSpPr>
          <p:cNvPr id="68" name="Text Placeholder 43">
            <a:extLst>
              <a:ext uri="{FF2B5EF4-FFF2-40B4-BE49-F238E27FC236}">
                <a16:creationId xmlns:a16="http://schemas.microsoft.com/office/drawing/2014/main" id="{A911E369-F892-B51C-B298-E158591BFAC6}"/>
              </a:ext>
            </a:extLst>
          </p:cNvPr>
          <p:cNvSpPr>
            <a:spLocks noGrp="1"/>
          </p:cNvSpPr>
          <p:nvPr>
            <p:ph type="body" sz="quarter" idx="49" hasCustomPrompt="1"/>
          </p:nvPr>
        </p:nvSpPr>
        <p:spPr>
          <a:xfrm>
            <a:off x="308983" y="5603285"/>
            <a:ext cx="1356182" cy="301015"/>
          </a:xfrm>
          <a:prstGeom prst="rect">
            <a:avLst/>
          </a:prstGeom>
        </p:spPr>
        <p:txBody>
          <a:bodyPr lIns="0" rIns="0" anchor="ctr"/>
          <a:lstStyle>
            <a:lvl1pPr marL="0" indent="0" algn="ctr">
              <a:buNone/>
              <a:defRPr sz="800" b="1">
                <a:solidFill>
                  <a:schemeClr val="bg1"/>
                </a:solidFill>
              </a:defRPr>
            </a:lvl1pPr>
            <a:lvl2pPr>
              <a:defRPr sz="1100"/>
            </a:lvl2pPr>
            <a:lvl3pPr>
              <a:defRPr sz="1100"/>
            </a:lvl3pPr>
            <a:lvl4pPr>
              <a:defRPr sz="1100"/>
            </a:lvl4pPr>
            <a:lvl5pPr>
              <a:defRPr sz="1100"/>
            </a:lvl5pPr>
          </a:lstStyle>
          <a:p>
            <a:pPr lvl="0"/>
            <a:r>
              <a:rPr lang="en-US"/>
              <a:t>Label</a:t>
            </a:r>
          </a:p>
        </p:txBody>
      </p:sp>
      <p:sp>
        <p:nvSpPr>
          <p:cNvPr id="69" name="Text Placeholder 4">
            <a:extLst>
              <a:ext uri="{FF2B5EF4-FFF2-40B4-BE49-F238E27FC236}">
                <a16:creationId xmlns:a16="http://schemas.microsoft.com/office/drawing/2014/main" id="{4A8E0110-3C3B-7019-837B-FBB5C9E5B486}"/>
              </a:ext>
            </a:extLst>
          </p:cNvPr>
          <p:cNvSpPr>
            <a:spLocks noGrp="1"/>
          </p:cNvSpPr>
          <p:nvPr>
            <p:ph type="body" sz="quarter" idx="50" hasCustomPrompt="1"/>
          </p:nvPr>
        </p:nvSpPr>
        <p:spPr>
          <a:xfrm>
            <a:off x="2280615" y="1680282"/>
            <a:ext cx="2671116" cy="244475"/>
          </a:xfrm>
          <a:prstGeom prst="rect">
            <a:avLst/>
          </a:prstGeom>
          <a:noFill/>
          <a:ln>
            <a:noFill/>
          </a:ln>
        </p:spPr>
        <p:txBody>
          <a:bodyPr lIns="0" tIns="0" anchor="t" anchorCtr="0"/>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800" b="0" i="1">
                <a:solidFill>
                  <a:schemeClr val="tx1"/>
                </a:solidFill>
                <a:latin typeface="+mn-lt"/>
              </a:defRPr>
            </a:lvl1pPr>
            <a:lvl2pPr marL="457189" indent="0">
              <a:buNone/>
              <a:defRPr/>
            </a:lvl2pPr>
            <a:lvl3pPr marL="914377" indent="0">
              <a:buNone/>
              <a:defRPr/>
            </a:lvl3pPr>
            <a:lvl4pPr marL="1371566" indent="0">
              <a:buNone/>
              <a:defRPr/>
            </a:lvl4pPr>
            <a:lvl5pPr marL="1828754" indent="0">
              <a:buNone/>
              <a:defRPr/>
            </a:lvl5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800" i="1" kern="100">
                <a:cs typeface="Arial"/>
              </a:rPr>
              <a:t>Now – Q4 2025</a:t>
            </a:r>
            <a:endParaRPr lang="en-US" sz="800"/>
          </a:p>
        </p:txBody>
      </p:sp>
      <p:sp>
        <p:nvSpPr>
          <p:cNvPr id="70" name="Text Placeholder 4">
            <a:extLst>
              <a:ext uri="{FF2B5EF4-FFF2-40B4-BE49-F238E27FC236}">
                <a16:creationId xmlns:a16="http://schemas.microsoft.com/office/drawing/2014/main" id="{EFD2EE62-67A4-44C8-FB30-7DEF206FB770}"/>
              </a:ext>
            </a:extLst>
          </p:cNvPr>
          <p:cNvSpPr>
            <a:spLocks noGrp="1"/>
          </p:cNvSpPr>
          <p:nvPr>
            <p:ph type="body" sz="quarter" idx="51" hasCustomPrompt="1"/>
          </p:nvPr>
        </p:nvSpPr>
        <p:spPr>
          <a:xfrm>
            <a:off x="5608167" y="1315787"/>
            <a:ext cx="2671116" cy="306671"/>
          </a:xfrm>
          <a:prstGeom prst="rect">
            <a:avLst/>
          </a:prstGeom>
          <a:noFill/>
          <a:ln>
            <a:noFill/>
          </a:ln>
        </p:spPr>
        <p:txBody>
          <a:bodyPr lIns="0" tIns="0" anchor="t" anchorCtr="0"/>
          <a:lstStyle>
            <a:lvl1pPr marL="0" indent="0">
              <a:buNone/>
              <a:defRPr sz="1200" b="1" i="0">
                <a:solidFill>
                  <a:schemeClr val="tx1"/>
                </a:solidFill>
                <a:latin typeface="Aptos" panose="020B0004020202020204" pitchFamily="34" charset="0"/>
              </a:defRPr>
            </a:lvl1pPr>
            <a:lvl2pPr marL="457189" indent="0">
              <a:buNone/>
              <a:defRPr/>
            </a:lvl2pPr>
            <a:lvl3pPr marL="914377" indent="0">
              <a:buNone/>
              <a:defRPr/>
            </a:lvl3pPr>
            <a:lvl4pPr marL="1371566" indent="0">
              <a:buNone/>
              <a:defRPr/>
            </a:lvl4pPr>
            <a:lvl5pPr marL="1828754" indent="0">
              <a:buNone/>
              <a:defRPr/>
            </a:lvl5pPr>
          </a:lstStyle>
          <a:p>
            <a:pPr lvl="0"/>
            <a:r>
              <a:rPr lang="en-US"/>
              <a:t>Click to add column header two lines lorem ipsum</a:t>
            </a:r>
          </a:p>
        </p:txBody>
      </p:sp>
      <p:sp>
        <p:nvSpPr>
          <p:cNvPr id="71" name="Text Placeholder 4">
            <a:extLst>
              <a:ext uri="{FF2B5EF4-FFF2-40B4-BE49-F238E27FC236}">
                <a16:creationId xmlns:a16="http://schemas.microsoft.com/office/drawing/2014/main" id="{A3A877E6-4334-A78D-2386-C3427C3C8E7D}"/>
              </a:ext>
            </a:extLst>
          </p:cNvPr>
          <p:cNvSpPr>
            <a:spLocks noGrp="1"/>
          </p:cNvSpPr>
          <p:nvPr>
            <p:ph type="body" sz="quarter" idx="52" hasCustomPrompt="1"/>
          </p:nvPr>
        </p:nvSpPr>
        <p:spPr>
          <a:xfrm>
            <a:off x="5608167" y="1680282"/>
            <a:ext cx="2671116" cy="244475"/>
          </a:xfrm>
          <a:prstGeom prst="rect">
            <a:avLst/>
          </a:prstGeom>
          <a:noFill/>
          <a:ln>
            <a:noFill/>
          </a:ln>
        </p:spPr>
        <p:txBody>
          <a:bodyPr lIns="0" tIns="0" anchor="t" anchorCtr="0"/>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800" b="0" i="1">
                <a:solidFill>
                  <a:schemeClr val="tx1"/>
                </a:solidFill>
                <a:latin typeface="+mn-lt"/>
              </a:defRPr>
            </a:lvl1pPr>
            <a:lvl2pPr marL="457189" indent="0">
              <a:buNone/>
              <a:defRPr/>
            </a:lvl2pPr>
            <a:lvl3pPr marL="914377" indent="0">
              <a:buNone/>
              <a:defRPr/>
            </a:lvl3pPr>
            <a:lvl4pPr marL="1371566" indent="0">
              <a:buNone/>
              <a:defRPr/>
            </a:lvl4pPr>
            <a:lvl5pPr marL="1828754" indent="0">
              <a:buNone/>
              <a:defRPr/>
            </a:lvl5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800" i="1" kern="100">
                <a:cs typeface="Arial"/>
              </a:rPr>
              <a:t>Now – Q4 2025</a:t>
            </a:r>
            <a:endParaRPr lang="en-US" sz="800"/>
          </a:p>
        </p:txBody>
      </p:sp>
      <p:sp>
        <p:nvSpPr>
          <p:cNvPr id="72" name="Text Placeholder 4">
            <a:extLst>
              <a:ext uri="{FF2B5EF4-FFF2-40B4-BE49-F238E27FC236}">
                <a16:creationId xmlns:a16="http://schemas.microsoft.com/office/drawing/2014/main" id="{E9BFCDC2-27EB-5B39-883F-99CF580022F5}"/>
              </a:ext>
            </a:extLst>
          </p:cNvPr>
          <p:cNvSpPr>
            <a:spLocks noGrp="1"/>
          </p:cNvSpPr>
          <p:nvPr>
            <p:ph type="body" sz="quarter" idx="53" hasCustomPrompt="1"/>
          </p:nvPr>
        </p:nvSpPr>
        <p:spPr>
          <a:xfrm>
            <a:off x="9068937" y="1315787"/>
            <a:ext cx="2671116" cy="306671"/>
          </a:xfrm>
          <a:prstGeom prst="rect">
            <a:avLst/>
          </a:prstGeom>
          <a:noFill/>
          <a:ln>
            <a:noFill/>
          </a:ln>
        </p:spPr>
        <p:txBody>
          <a:bodyPr lIns="0" tIns="0" anchor="t" anchorCtr="0"/>
          <a:lstStyle>
            <a:lvl1pPr marL="0" indent="0">
              <a:buNone/>
              <a:defRPr sz="1200" b="1" i="0">
                <a:solidFill>
                  <a:schemeClr val="tx1"/>
                </a:solidFill>
                <a:latin typeface="Aptos" panose="020B0004020202020204" pitchFamily="34" charset="0"/>
              </a:defRPr>
            </a:lvl1pPr>
            <a:lvl2pPr marL="457189" indent="0">
              <a:buNone/>
              <a:defRPr/>
            </a:lvl2pPr>
            <a:lvl3pPr marL="914377" indent="0">
              <a:buNone/>
              <a:defRPr/>
            </a:lvl3pPr>
            <a:lvl4pPr marL="1371566" indent="0">
              <a:buNone/>
              <a:defRPr/>
            </a:lvl4pPr>
            <a:lvl5pPr marL="1828754" indent="0">
              <a:buNone/>
              <a:defRPr/>
            </a:lvl5pPr>
          </a:lstStyle>
          <a:p>
            <a:pPr lvl="0"/>
            <a:r>
              <a:rPr lang="en-US"/>
              <a:t>Click to add column header two lines lorem ipsum</a:t>
            </a:r>
          </a:p>
        </p:txBody>
      </p:sp>
      <p:sp>
        <p:nvSpPr>
          <p:cNvPr id="73" name="Text Placeholder 4">
            <a:extLst>
              <a:ext uri="{FF2B5EF4-FFF2-40B4-BE49-F238E27FC236}">
                <a16:creationId xmlns:a16="http://schemas.microsoft.com/office/drawing/2014/main" id="{1027C495-EC83-FA93-90BB-87564ACCE009}"/>
              </a:ext>
            </a:extLst>
          </p:cNvPr>
          <p:cNvSpPr>
            <a:spLocks noGrp="1"/>
          </p:cNvSpPr>
          <p:nvPr>
            <p:ph type="body" sz="quarter" idx="54" hasCustomPrompt="1"/>
          </p:nvPr>
        </p:nvSpPr>
        <p:spPr>
          <a:xfrm>
            <a:off x="9068937" y="1680282"/>
            <a:ext cx="2671116" cy="244475"/>
          </a:xfrm>
          <a:prstGeom prst="rect">
            <a:avLst/>
          </a:prstGeom>
          <a:noFill/>
          <a:ln>
            <a:noFill/>
          </a:ln>
        </p:spPr>
        <p:txBody>
          <a:bodyPr lIns="0" tIns="0" anchor="t" anchorCtr="0"/>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800" b="0" i="1">
                <a:solidFill>
                  <a:schemeClr val="tx1"/>
                </a:solidFill>
                <a:latin typeface="+mn-lt"/>
              </a:defRPr>
            </a:lvl1pPr>
            <a:lvl2pPr marL="457189" indent="0">
              <a:buNone/>
              <a:defRPr/>
            </a:lvl2pPr>
            <a:lvl3pPr marL="914377" indent="0">
              <a:buNone/>
              <a:defRPr/>
            </a:lvl3pPr>
            <a:lvl4pPr marL="1371566" indent="0">
              <a:buNone/>
              <a:defRPr/>
            </a:lvl4pPr>
            <a:lvl5pPr marL="1828754" indent="0">
              <a:buNone/>
              <a:defRPr/>
            </a:lvl5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800" i="1" kern="100">
                <a:cs typeface="Arial"/>
              </a:rPr>
              <a:t>Now – Q4 2025</a:t>
            </a:r>
            <a:endParaRPr lang="en-US" sz="800"/>
          </a:p>
        </p:txBody>
      </p:sp>
      <p:sp>
        <p:nvSpPr>
          <p:cNvPr id="75" name="Text Placeholder 11">
            <a:extLst>
              <a:ext uri="{FF2B5EF4-FFF2-40B4-BE49-F238E27FC236}">
                <a16:creationId xmlns:a16="http://schemas.microsoft.com/office/drawing/2014/main" id="{CEF7EB02-D5AD-221F-F213-848EDC83D591}"/>
              </a:ext>
            </a:extLst>
          </p:cNvPr>
          <p:cNvSpPr>
            <a:spLocks noGrp="1"/>
          </p:cNvSpPr>
          <p:nvPr>
            <p:ph type="body" sz="quarter" idx="25" hasCustomPrompt="1"/>
          </p:nvPr>
        </p:nvSpPr>
        <p:spPr>
          <a:xfrm>
            <a:off x="2280615" y="2169892"/>
            <a:ext cx="2671116" cy="664429"/>
          </a:xfrm>
          <a:prstGeom prst="rect">
            <a:avLst/>
          </a:prstGeom>
        </p:spPr>
        <p:txBody>
          <a:bodyPr lIns="0" anchor="t">
            <a:noAutofit/>
          </a:bodyPr>
          <a:lstStyle>
            <a:lvl1pPr marL="0" marR="0" indent="0" algn="l" defTabSz="914400" rtl="0" eaLnBrk="1" fontAlgn="auto" latinLnBrk="0" hangingPunct="1">
              <a:lnSpc>
                <a:spcPts val="660"/>
              </a:lnSpc>
              <a:spcBef>
                <a:spcPts val="600"/>
              </a:spcBef>
              <a:spcAft>
                <a:spcPts val="0"/>
              </a:spcAft>
              <a:buClrTx/>
              <a:buSzTx/>
              <a:buFont typeface="Arial" panose="020B0604020202020204" pitchFamily="34" charset="0"/>
              <a:buNone/>
              <a:tabLst/>
              <a:defRPr sz="800"/>
            </a:lvl1pPr>
          </a:lstStyle>
          <a:p>
            <a:pPr lvl="0"/>
            <a:r>
              <a:rPr lang="en-US"/>
              <a:t>Click to edit Master text styles lorem ipsum lorem ipsum</a:t>
            </a:r>
          </a:p>
          <a:p>
            <a:pPr lvl="0"/>
            <a:r>
              <a:rPr lang="en-US"/>
              <a:t>Click to edit Master text styles lorem ipsum lorem ipsum</a:t>
            </a:r>
          </a:p>
          <a:p>
            <a:pPr lvl="0"/>
            <a:r>
              <a:rPr lang="en-US"/>
              <a:t>Click to edit Master text styles lorem ipsum lorem ipsum</a:t>
            </a:r>
          </a:p>
        </p:txBody>
      </p:sp>
      <p:sp>
        <p:nvSpPr>
          <p:cNvPr id="76" name="Text Placeholder 11">
            <a:extLst>
              <a:ext uri="{FF2B5EF4-FFF2-40B4-BE49-F238E27FC236}">
                <a16:creationId xmlns:a16="http://schemas.microsoft.com/office/drawing/2014/main" id="{5A62CF57-2625-0FDB-F0C8-318FC5EF1CBA}"/>
              </a:ext>
            </a:extLst>
          </p:cNvPr>
          <p:cNvSpPr>
            <a:spLocks noGrp="1"/>
          </p:cNvSpPr>
          <p:nvPr>
            <p:ph type="body" sz="quarter" idx="55" hasCustomPrompt="1"/>
          </p:nvPr>
        </p:nvSpPr>
        <p:spPr>
          <a:xfrm>
            <a:off x="2280615" y="3218428"/>
            <a:ext cx="2671116" cy="664429"/>
          </a:xfrm>
          <a:prstGeom prst="rect">
            <a:avLst/>
          </a:prstGeom>
        </p:spPr>
        <p:txBody>
          <a:bodyPr lIns="0" anchor="t">
            <a:noAutofit/>
          </a:bodyPr>
          <a:lstStyle>
            <a:lvl1pPr marL="0" marR="0" indent="0" algn="l" defTabSz="914400" rtl="0" eaLnBrk="1" fontAlgn="auto" latinLnBrk="0" hangingPunct="1">
              <a:lnSpc>
                <a:spcPts val="660"/>
              </a:lnSpc>
              <a:spcBef>
                <a:spcPts val="600"/>
              </a:spcBef>
              <a:spcAft>
                <a:spcPts val="0"/>
              </a:spcAft>
              <a:buClrTx/>
              <a:buSzTx/>
              <a:buFont typeface="Arial" panose="020B0604020202020204" pitchFamily="34" charset="0"/>
              <a:buNone/>
              <a:tabLst/>
              <a:defRPr sz="800"/>
            </a:lvl1pPr>
          </a:lstStyle>
          <a:p>
            <a:pPr lvl="0"/>
            <a:r>
              <a:rPr lang="en-US"/>
              <a:t>Click to edit Master text styles lorem ipsum lorem ipsum</a:t>
            </a:r>
          </a:p>
          <a:p>
            <a:pPr lvl="0"/>
            <a:r>
              <a:rPr lang="en-US"/>
              <a:t>Click to edit Master text styles lorem ipsum lorem ipsum</a:t>
            </a:r>
          </a:p>
          <a:p>
            <a:pPr lvl="0"/>
            <a:r>
              <a:rPr lang="en-US"/>
              <a:t>Click to edit Master text styles lorem ipsum lorem ipsum</a:t>
            </a:r>
          </a:p>
        </p:txBody>
      </p:sp>
      <p:sp>
        <p:nvSpPr>
          <p:cNvPr id="77" name="Text Placeholder 11">
            <a:extLst>
              <a:ext uri="{FF2B5EF4-FFF2-40B4-BE49-F238E27FC236}">
                <a16:creationId xmlns:a16="http://schemas.microsoft.com/office/drawing/2014/main" id="{33E32A04-162D-C9EA-5D14-1DF99B476878}"/>
              </a:ext>
            </a:extLst>
          </p:cNvPr>
          <p:cNvSpPr>
            <a:spLocks noGrp="1"/>
          </p:cNvSpPr>
          <p:nvPr>
            <p:ph type="body" sz="quarter" idx="56" hasCustomPrompt="1"/>
          </p:nvPr>
        </p:nvSpPr>
        <p:spPr>
          <a:xfrm>
            <a:off x="2280615" y="4317898"/>
            <a:ext cx="2671116" cy="664429"/>
          </a:xfrm>
          <a:prstGeom prst="rect">
            <a:avLst/>
          </a:prstGeom>
        </p:spPr>
        <p:txBody>
          <a:bodyPr lIns="0" anchor="t">
            <a:noAutofit/>
          </a:bodyPr>
          <a:lstStyle>
            <a:lvl1pPr marL="0" marR="0" indent="0" algn="l" defTabSz="914400" rtl="0" eaLnBrk="1" fontAlgn="auto" latinLnBrk="0" hangingPunct="1">
              <a:lnSpc>
                <a:spcPts val="660"/>
              </a:lnSpc>
              <a:spcBef>
                <a:spcPts val="600"/>
              </a:spcBef>
              <a:spcAft>
                <a:spcPts val="0"/>
              </a:spcAft>
              <a:buClrTx/>
              <a:buSzTx/>
              <a:buFont typeface="Arial" panose="020B0604020202020204" pitchFamily="34" charset="0"/>
              <a:buNone/>
              <a:tabLst/>
              <a:defRPr sz="800"/>
            </a:lvl1pPr>
          </a:lstStyle>
          <a:p>
            <a:pPr lvl="0"/>
            <a:r>
              <a:rPr lang="en-US"/>
              <a:t>Click to edit Master text styles lorem ipsum lorem ipsum</a:t>
            </a:r>
          </a:p>
          <a:p>
            <a:pPr lvl="0"/>
            <a:r>
              <a:rPr lang="en-US"/>
              <a:t>Click to edit Master text styles lorem ipsum lorem ipsum</a:t>
            </a:r>
          </a:p>
          <a:p>
            <a:pPr lvl="0"/>
            <a:r>
              <a:rPr lang="en-US"/>
              <a:t>Click to edit Master text styles lorem ipsum lorem ipsum</a:t>
            </a:r>
          </a:p>
        </p:txBody>
      </p:sp>
      <p:sp>
        <p:nvSpPr>
          <p:cNvPr id="78" name="Text Placeholder 11">
            <a:extLst>
              <a:ext uri="{FF2B5EF4-FFF2-40B4-BE49-F238E27FC236}">
                <a16:creationId xmlns:a16="http://schemas.microsoft.com/office/drawing/2014/main" id="{31CFC57F-A0E6-4D81-714D-D908DD6ED208}"/>
              </a:ext>
            </a:extLst>
          </p:cNvPr>
          <p:cNvSpPr>
            <a:spLocks noGrp="1"/>
          </p:cNvSpPr>
          <p:nvPr>
            <p:ph type="body" sz="quarter" idx="57" hasCustomPrompt="1"/>
          </p:nvPr>
        </p:nvSpPr>
        <p:spPr>
          <a:xfrm>
            <a:off x="2280615" y="5426951"/>
            <a:ext cx="2671116" cy="664429"/>
          </a:xfrm>
          <a:prstGeom prst="rect">
            <a:avLst/>
          </a:prstGeom>
        </p:spPr>
        <p:txBody>
          <a:bodyPr lIns="0" anchor="t">
            <a:noAutofit/>
          </a:bodyPr>
          <a:lstStyle>
            <a:lvl1pPr marL="0" marR="0" indent="0" algn="l" defTabSz="914400" rtl="0" eaLnBrk="1" fontAlgn="auto" latinLnBrk="0" hangingPunct="1">
              <a:lnSpc>
                <a:spcPts val="660"/>
              </a:lnSpc>
              <a:spcBef>
                <a:spcPts val="600"/>
              </a:spcBef>
              <a:spcAft>
                <a:spcPts val="0"/>
              </a:spcAft>
              <a:buClrTx/>
              <a:buSzTx/>
              <a:buFont typeface="Arial" panose="020B0604020202020204" pitchFamily="34" charset="0"/>
              <a:buNone/>
              <a:tabLst/>
              <a:defRPr sz="800"/>
            </a:lvl1pPr>
          </a:lstStyle>
          <a:p>
            <a:pPr lvl="0"/>
            <a:r>
              <a:rPr lang="en-US"/>
              <a:t>Click to edit Master text styles lorem ipsum lorem ipsum</a:t>
            </a:r>
          </a:p>
          <a:p>
            <a:pPr lvl="0"/>
            <a:r>
              <a:rPr lang="en-US"/>
              <a:t>Click to edit Master text styles lorem ipsum lorem ipsum</a:t>
            </a:r>
          </a:p>
          <a:p>
            <a:pPr lvl="0"/>
            <a:r>
              <a:rPr lang="en-US"/>
              <a:t>Click to edit Master text styles lorem ipsum lorem ipsum</a:t>
            </a:r>
          </a:p>
        </p:txBody>
      </p:sp>
      <p:sp>
        <p:nvSpPr>
          <p:cNvPr id="83" name="Text Placeholder 11">
            <a:extLst>
              <a:ext uri="{FF2B5EF4-FFF2-40B4-BE49-F238E27FC236}">
                <a16:creationId xmlns:a16="http://schemas.microsoft.com/office/drawing/2014/main" id="{B82A0470-09A5-7AF8-CCE6-6EA7C9BC7881}"/>
              </a:ext>
            </a:extLst>
          </p:cNvPr>
          <p:cNvSpPr>
            <a:spLocks noGrp="1"/>
          </p:cNvSpPr>
          <p:nvPr>
            <p:ph type="body" sz="quarter" idx="58" hasCustomPrompt="1"/>
          </p:nvPr>
        </p:nvSpPr>
        <p:spPr>
          <a:xfrm>
            <a:off x="5608167" y="2169892"/>
            <a:ext cx="2671116" cy="664429"/>
          </a:xfrm>
          <a:prstGeom prst="rect">
            <a:avLst/>
          </a:prstGeom>
        </p:spPr>
        <p:txBody>
          <a:bodyPr lIns="0" anchor="t">
            <a:noAutofit/>
          </a:bodyPr>
          <a:lstStyle>
            <a:lvl1pPr marL="0" marR="0" indent="0" algn="l" defTabSz="914400" rtl="0" eaLnBrk="1" fontAlgn="auto" latinLnBrk="0" hangingPunct="1">
              <a:lnSpc>
                <a:spcPts val="660"/>
              </a:lnSpc>
              <a:spcBef>
                <a:spcPts val="600"/>
              </a:spcBef>
              <a:spcAft>
                <a:spcPts val="0"/>
              </a:spcAft>
              <a:buClrTx/>
              <a:buSzTx/>
              <a:buFont typeface="Arial" panose="020B0604020202020204" pitchFamily="34" charset="0"/>
              <a:buNone/>
              <a:tabLst/>
              <a:defRPr sz="800"/>
            </a:lvl1pPr>
          </a:lstStyle>
          <a:p>
            <a:pPr lvl="0"/>
            <a:r>
              <a:rPr lang="en-US"/>
              <a:t>Click to edit Master text styles lorem ipsum lorem ipsum</a:t>
            </a:r>
          </a:p>
          <a:p>
            <a:pPr lvl="0"/>
            <a:r>
              <a:rPr lang="en-US"/>
              <a:t>Click to edit Master text styles lorem ipsum lorem ipsum</a:t>
            </a:r>
          </a:p>
          <a:p>
            <a:pPr lvl="0"/>
            <a:r>
              <a:rPr lang="en-US"/>
              <a:t>Click to edit Master text styles lorem ipsum lorem ipsum</a:t>
            </a:r>
          </a:p>
        </p:txBody>
      </p:sp>
      <p:sp>
        <p:nvSpPr>
          <p:cNvPr id="84" name="Text Placeholder 11">
            <a:extLst>
              <a:ext uri="{FF2B5EF4-FFF2-40B4-BE49-F238E27FC236}">
                <a16:creationId xmlns:a16="http://schemas.microsoft.com/office/drawing/2014/main" id="{B142A82E-87EF-C085-4908-02D553B7B385}"/>
              </a:ext>
            </a:extLst>
          </p:cNvPr>
          <p:cNvSpPr>
            <a:spLocks noGrp="1"/>
          </p:cNvSpPr>
          <p:nvPr>
            <p:ph type="body" sz="quarter" idx="59" hasCustomPrompt="1"/>
          </p:nvPr>
        </p:nvSpPr>
        <p:spPr>
          <a:xfrm>
            <a:off x="5608167" y="3218428"/>
            <a:ext cx="2671116" cy="664429"/>
          </a:xfrm>
          <a:prstGeom prst="rect">
            <a:avLst/>
          </a:prstGeom>
        </p:spPr>
        <p:txBody>
          <a:bodyPr lIns="0" anchor="t">
            <a:noAutofit/>
          </a:bodyPr>
          <a:lstStyle>
            <a:lvl1pPr marL="0" marR="0" indent="0" algn="l" defTabSz="914400" rtl="0" eaLnBrk="1" fontAlgn="auto" latinLnBrk="0" hangingPunct="1">
              <a:lnSpc>
                <a:spcPts val="660"/>
              </a:lnSpc>
              <a:spcBef>
                <a:spcPts val="600"/>
              </a:spcBef>
              <a:spcAft>
                <a:spcPts val="0"/>
              </a:spcAft>
              <a:buClrTx/>
              <a:buSzTx/>
              <a:buFont typeface="Arial" panose="020B0604020202020204" pitchFamily="34" charset="0"/>
              <a:buNone/>
              <a:tabLst/>
              <a:defRPr sz="800"/>
            </a:lvl1pPr>
          </a:lstStyle>
          <a:p>
            <a:pPr lvl="0"/>
            <a:r>
              <a:rPr lang="en-US"/>
              <a:t>Click to edit Master text styles lorem ipsum lorem ipsum</a:t>
            </a:r>
          </a:p>
          <a:p>
            <a:pPr lvl="0"/>
            <a:r>
              <a:rPr lang="en-US"/>
              <a:t>Click to edit Master text styles lorem ipsum lorem ipsum</a:t>
            </a:r>
          </a:p>
          <a:p>
            <a:pPr lvl="0"/>
            <a:r>
              <a:rPr lang="en-US"/>
              <a:t>Click to edit Master text styles lorem ipsum lorem ipsum</a:t>
            </a:r>
          </a:p>
        </p:txBody>
      </p:sp>
      <p:sp>
        <p:nvSpPr>
          <p:cNvPr id="85" name="Text Placeholder 11">
            <a:extLst>
              <a:ext uri="{FF2B5EF4-FFF2-40B4-BE49-F238E27FC236}">
                <a16:creationId xmlns:a16="http://schemas.microsoft.com/office/drawing/2014/main" id="{0AACF0A1-2672-68F2-0197-5E8E100C8062}"/>
              </a:ext>
            </a:extLst>
          </p:cNvPr>
          <p:cNvSpPr>
            <a:spLocks noGrp="1"/>
          </p:cNvSpPr>
          <p:nvPr>
            <p:ph type="body" sz="quarter" idx="60" hasCustomPrompt="1"/>
          </p:nvPr>
        </p:nvSpPr>
        <p:spPr>
          <a:xfrm>
            <a:off x="5608167" y="4317898"/>
            <a:ext cx="2671116" cy="664429"/>
          </a:xfrm>
          <a:prstGeom prst="rect">
            <a:avLst/>
          </a:prstGeom>
        </p:spPr>
        <p:txBody>
          <a:bodyPr lIns="0" anchor="t">
            <a:noAutofit/>
          </a:bodyPr>
          <a:lstStyle>
            <a:lvl1pPr marL="0" marR="0" indent="0" algn="l" defTabSz="914400" rtl="0" eaLnBrk="1" fontAlgn="auto" latinLnBrk="0" hangingPunct="1">
              <a:lnSpc>
                <a:spcPts val="660"/>
              </a:lnSpc>
              <a:spcBef>
                <a:spcPts val="600"/>
              </a:spcBef>
              <a:spcAft>
                <a:spcPts val="0"/>
              </a:spcAft>
              <a:buClrTx/>
              <a:buSzTx/>
              <a:buFont typeface="Arial" panose="020B0604020202020204" pitchFamily="34" charset="0"/>
              <a:buNone/>
              <a:tabLst/>
              <a:defRPr sz="800"/>
            </a:lvl1pPr>
          </a:lstStyle>
          <a:p>
            <a:pPr lvl="0"/>
            <a:r>
              <a:rPr lang="en-US"/>
              <a:t>Click to edit Master text styles lorem ipsum lorem ipsum</a:t>
            </a:r>
          </a:p>
          <a:p>
            <a:pPr lvl="0"/>
            <a:r>
              <a:rPr lang="en-US"/>
              <a:t>Click to edit Master text styles lorem ipsum lorem ipsum</a:t>
            </a:r>
          </a:p>
          <a:p>
            <a:pPr lvl="0"/>
            <a:r>
              <a:rPr lang="en-US"/>
              <a:t>Click to edit Master text styles lorem ipsum lorem ipsum</a:t>
            </a:r>
          </a:p>
        </p:txBody>
      </p:sp>
      <p:sp>
        <p:nvSpPr>
          <p:cNvPr id="86" name="Text Placeholder 11">
            <a:extLst>
              <a:ext uri="{FF2B5EF4-FFF2-40B4-BE49-F238E27FC236}">
                <a16:creationId xmlns:a16="http://schemas.microsoft.com/office/drawing/2014/main" id="{1B975A2A-A91C-2D3E-83E8-93BE1546B8CA}"/>
              </a:ext>
            </a:extLst>
          </p:cNvPr>
          <p:cNvSpPr>
            <a:spLocks noGrp="1"/>
          </p:cNvSpPr>
          <p:nvPr>
            <p:ph type="body" sz="quarter" idx="61" hasCustomPrompt="1"/>
          </p:nvPr>
        </p:nvSpPr>
        <p:spPr>
          <a:xfrm>
            <a:off x="5608167" y="5426951"/>
            <a:ext cx="2671116" cy="664429"/>
          </a:xfrm>
          <a:prstGeom prst="rect">
            <a:avLst/>
          </a:prstGeom>
        </p:spPr>
        <p:txBody>
          <a:bodyPr lIns="0" anchor="t">
            <a:noAutofit/>
          </a:bodyPr>
          <a:lstStyle>
            <a:lvl1pPr marL="0" marR="0" indent="0" algn="l" defTabSz="914400" rtl="0" eaLnBrk="1" fontAlgn="auto" latinLnBrk="0" hangingPunct="1">
              <a:lnSpc>
                <a:spcPts val="660"/>
              </a:lnSpc>
              <a:spcBef>
                <a:spcPts val="600"/>
              </a:spcBef>
              <a:spcAft>
                <a:spcPts val="0"/>
              </a:spcAft>
              <a:buClrTx/>
              <a:buSzTx/>
              <a:buFont typeface="Arial" panose="020B0604020202020204" pitchFamily="34" charset="0"/>
              <a:buNone/>
              <a:tabLst/>
              <a:defRPr sz="800"/>
            </a:lvl1pPr>
          </a:lstStyle>
          <a:p>
            <a:pPr lvl="0"/>
            <a:r>
              <a:rPr lang="en-US"/>
              <a:t>Click to edit Master text styles lorem ipsum lorem ipsum</a:t>
            </a:r>
          </a:p>
          <a:p>
            <a:pPr lvl="0"/>
            <a:r>
              <a:rPr lang="en-US"/>
              <a:t>Click to edit Master text styles lorem ipsum lorem ipsum</a:t>
            </a:r>
          </a:p>
          <a:p>
            <a:pPr lvl="0"/>
            <a:r>
              <a:rPr lang="en-US"/>
              <a:t>Click to edit Master text styles lorem ipsum lorem ipsum</a:t>
            </a:r>
          </a:p>
        </p:txBody>
      </p:sp>
      <p:sp>
        <p:nvSpPr>
          <p:cNvPr id="87" name="Text Placeholder 11">
            <a:extLst>
              <a:ext uri="{FF2B5EF4-FFF2-40B4-BE49-F238E27FC236}">
                <a16:creationId xmlns:a16="http://schemas.microsoft.com/office/drawing/2014/main" id="{D7E24852-809F-69B2-27E3-9E33059D9831}"/>
              </a:ext>
            </a:extLst>
          </p:cNvPr>
          <p:cNvSpPr>
            <a:spLocks noGrp="1"/>
          </p:cNvSpPr>
          <p:nvPr>
            <p:ph type="body" sz="quarter" idx="62" hasCustomPrompt="1"/>
          </p:nvPr>
        </p:nvSpPr>
        <p:spPr>
          <a:xfrm>
            <a:off x="9068937" y="2169892"/>
            <a:ext cx="2671116" cy="664429"/>
          </a:xfrm>
          <a:prstGeom prst="rect">
            <a:avLst/>
          </a:prstGeom>
        </p:spPr>
        <p:txBody>
          <a:bodyPr lIns="0" anchor="t">
            <a:noAutofit/>
          </a:bodyPr>
          <a:lstStyle>
            <a:lvl1pPr marL="0" marR="0" indent="0" algn="l" defTabSz="914400" rtl="0" eaLnBrk="1" fontAlgn="auto" latinLnBrk="0" hangingPunct="1">
              <a:lnSpc>
                <a:spcPts val="660"/>
              </a:lnSpc>
              <a:spcBef>
                <a:spcPts val="600"/>
              </a:spcBef>
              <a:spcAft>
                <a:spcPts val="0"/>
              </a:spcAft>
              <a:buClrTx/>
              <a:buSzTx/>
              <a:buFont typeface="Arial" panose="020B0604020202020204" pitchFamily="34" charset="0"/>
              <a:buNone/>
              <a:tabLst/>
              <a:defRPr sz="800"/>
            </a:lvl1pPr>
          </a:lstStyle>
          <a:p>
            <a:pPr lvl="0"/>
            <a:r>
              <a:rPr lang="en-US"/>
              <a:t>Click to edit Master text styles lorem ipsum lorem ipsum</a:t>
            </a:r>
          </a:p>
          <a:p>
            <a:pPr lvl="0"/>
            <a:r>
              <a:rPr lang="en-US"/>
              <a:t>Click to edit Master text styles lorem ipsum lorem ipsum</a:t>
            </a:r>
          </a:p>
          <a:p>
            <a:pPr lvl="0"/>
            <a:r>
              <a:rPr lang="en-US"/>
              <a:t>Click to edit Master text styles lorem ipsum lorem ipsum</a:t>
            </a:r>
          </a:p>
        </p:txBody>
      </p:sp>
      <p:sp>
        <p:nvSpPr>
          <p:cNvPr id="88" name="Text Placeholder 11">
            <a:extLst>
              <a:ext uri="{FF2B5EF4-FFF2-40B4-BE49-F238E27FC236}">
                <a16:creationId xmlns:a16="http://schemas.microsoft.com/office/drawing/2014/main" id="{59EB5F3B-0C5E-ADA1-5440-781050C61963}"/>
              </a:ext>
            </a:extLst>
          </p:cNvPr>
          <p:cNvSpPr>
            <a:spLocks noGrp="1"/>
          </p:cNvSpPr>
          <p:nvPr>
            <p:ph type="body" sz="quarter" idx="63" hasCustomPrompt="1"/>
          </p:nvPr>
        </p:nvSpPr>
        <p:spPr>
          <a:xfrm>
            <a:off x="9068937" y="3218428"/>
            <a:ext cx="2671116" cy="664429"/>
          </a:xfrm>
          <a:prstGeom prst="rect">
            <a:avLst/>
          </a:prstGeom>
        </p:spPr>
        <p:txBody>
          <a:bodyPr lIns="0" anchor="t">
            <a:noAutofit/>
          </a:bodyPr>
          <a:lstStyle>
            <a:lvl1pPr marL="0" marR="0" indent="0" algn="l" defTabSz="914400" rtl="0" eaLnBrk="1" fontAlgn="auto" latinLnBrk="0" hangingPunct="1">
              <a:lnSpc>
                <a:spcPts val="660"/>
              </a:lnSpc>
              <a:spcBef>
                <a:spcPts val="600"/>
              </a:spcBef>
              <a:spcAft>
                <a:spcPts val="0"/>
              </a:spcAft>
              <a:buClrTx/>
              <a:buSzTx/>
              <a:buFont typeface="Arial" panose="020B0604020202020204" pitchFamily="34" charset="0"/>
              <a:buNone/>
              <a:tabLst/>
              <a:defRPr sz="800"/>
            </a:lvl1pPr>
          </a:lstStyle>
          <a:p>
            <a:pPr lvl="0"/>
            <a:r>
              <a:rPr lang="en-US"/>
              <a:t>Click to edit Master text styles lorem ipsum lorem ipsum</a:t>
            </a:r>
          </a:p>
          <a:p>
            <a:pPr lvl="0"/>
            <a:r>
              <a:rPr lang="en-US"/>
              <a:t>Click to edit Master text styles lorem ipsum lorem ipsum</a:t>
            </a:r>
          </a:p>
          <a:p>
            <a:pPr lvl="0"/>
            <a:r>
              <a:rPr lang="en-US"/>
              <a:t>Click to edit Master text styles lorem ipsum lorem ipsum</a:t>
            </a:r>
          </a:p>
        </p:txBody>
      </p:sp>
      <p:sp>
        <p:nvSpPr>
          <p:cNvPr id="89" name="Text Placeholder 11">
            <a:extLst>
              <a:ext uri="{FF2B5EF4-FFF2-40B4-BE49-F238E27FC236}">
                <a16:creationId xmlns:a16="http://schemas.microsoft.com/office/drawing/2014/main" id="{572804B9-139A-580E-5907-D8A4BEBFAD77}"/>
              </a:ext>
            </a:extLst>
          </p:cNvPr>
          <p:cNvSpPr>
            <a:spLocks noGrp="1"/>
          </p:cNvSpPr>
          <p:nvPr>
            <p:ph type="body" sz="quarter" idx="64" hasCustomPrompt="1"/>
          </p:nvPr>
        </p:nvSpPr>
        <p:spPr>
          <a:xfrm>
            <a:off x="9068937" y="4317898"/>
            <a:ext cx="2671116" cy="664429"/>
          </a:xfrm>
          <a:prstGeom prst="rect">
            <a:avLst/>
          </a:prstGeom>
        </p:spPr>
        <p:txBody>
          <a:bodyPr lIns="0" anchor="t">
            <a:noAutofit/>
          </a:bodyPr>
          <a:lstStyle>
            <a:lvl1pPr marL="0" marR="0" indent="0" algn="l" defTabSz="914400" rtl="0" eaLnBrk="1" fontAlgn="auto" latinLnBrk="0" hangingPunct="1">
              <a:lnSpc>
                <a:spcPts val="660"/>
              </a:lnSpc>
              <a:spcBef>
                <a:spcPts val="600"/>
              </a:spcBef>
              <a:spcAft>
                <a:spcPts val="0"/>
              </a:spcAft>
              <a:buClrTx/>
              <a:buSzTx/>
              <a:buFont typeface="Arial" panose="020B0604020202020204" pitchFamily="34" charset="0"/>
              <a:buNone/>
              <a:tabLst/>
              <a:defRPr sz="800"/>
            </a:lvl1pPr>
          </a:lstStyle>
          <a:p>
            <a:pPr lvl="0"/>
            <a:r>
              <a:rPr lang="en-US"/>
              <a:t>Click to edit Master text styles lorem ipsum lorem ipsum</a:t>
            </a:r>
          </a:p>
          <a:p>
            <a:pPr lvl="0"/>
            <a:r>
              <a:rPr lang="en-US"/>
              <a:t>Click to edit Master text styles lorem ipsum lorem ipsum</a:t>
            </a:r>
          </a:p>
          <a:p>
            <a:pPr lvl="0"/>
            <a:r>
              <a:rPr lang="en-US"/>
              <a:t>Click to edit Master text styles lorem ipsum lorem ipsum</a:t>
            </a:r>
          </a:p>
        </p:txBody>
      </p:sp>
      <p:sp>
        <p:nvSpPr>
          <p:cNvPr id="90" name="Text Placeholder 11">
            <a:extLst>
              <a:ext uri="{FF2B5EF4-FFF2-40B4-BE49-F238E27FC236}">
                <a16:creationId xmlns:a16="http://schemas.microsoft.com/office/drawing/2014/main" id="{B6E4D7A2-6F47-65E5-31C6-F4830711520C}"/>
              </a:ext>
            </a:extLst>
          </p:cNvPr>
          <p:cNvSpPr>
            <a:spLocks noGrp="1"/>
          </p:cNvSpPr>
          <p:nvPr>
            <p:ph type="body" sz="quarter" idx="65" hasCustomPrompt="1"/>
          </p:nvPr>
        </p:nvSpPr>
        <p:spPr>
          <a:xfrm>
            <a:off x="9068937" y="5426951"/>
            <a:ext cx="2671116" cy="664429"/>
          </a:xfrm>
          <a:prstGeom prst="rect">
            <a:avLst/>
          </a:prstGeom>
        </p:spPr>
        <p:txBody>
          <a:bodyPr lIns="0" anchor="t">
            <a:noAutofit/>
          </a:bodyPr>
          <a:lstStyle>
            <a:lvl1pPr marL="0" marR="0" indent="0" algn="l" defTabSz="914400" rtl="0" eaLnBrk="1" fontAlgn="auto" latinLnBrk="0" hangingPunct="1">
              <a:lnSpc>
                <a:spcPts val="660"/>
              </a:lnSpc>
              <a:spcBef>
                <a:spcPts val="600"/>
              </a:spcBef>
              <a:spcAft>
                <a:spcPts val="0"/>
              </a:spcAft>
              <a:buClrTx/>
              <a:buSzTx/>
              <a:buFont typeface="Arial" panose="020B0604020202020204" pitchFamily="34" charset="0"/>
              <a:buNone/>
              <a:tabLst/>
              <a:defRPr sz="800"/>
            </a:lvl1pPr>
          </a:lstStyle>
          <a:p>
            <a:pPr lvl="0"/>
            <a:r>
              <a:rPr lang="en-US"/>
              <a:t>Click to edit Master text styles lorem ipsum lorem ipsum</a:t>
            </a:r>
          </a:p>
          <a:p>
            <a:pPr lvl="0"/>
            <a:r>
              <a:rPr lang="en-US"/>
              <a:t>Click to edit Master text styles lorem ipsum lorem ipsum</a:t>
            </a:r>
          </a:p>
          <a:p>
            <a:pPr lvl="0"/>
            <a:r>
              <a:rPr lang="en-US"/>
              <a:t>Click to edit Master text styles lorem ipsum lorem ipsum</a:t>
            </a:r>
          </a:p>
        </p:txBody>
      </p:sp>
      <p:sp>
        <p:nvSpPr>
          <p:cNvPr id="4" name="Title 1">
            <a:extLst>
              <a:ext uri="{FF2B5EF4-FFF2-40B4-BE49-F238E27FC236}">
                <a16:creationId xmlns:a16="http://schemas.microsoft.com/office/drawing/2014/main" id="{9F231479-5280-A722-F677-E232324EC362}"/>
              </a:ext>
            </a:extLst>
          </p:cNvPr>
          <p:cNvSpPr>
            <a:spLocks noGrp="1"/>
          </p:cNvSpPr>
          <p:nvPr>
            <p:ph type="ctrTitle"/>
          </p:nvPr>
        </p:nvSpPr>
        <p:spPr>
          <a:xfrm>
            <a:off x="268079" y="523928"/>
            <a:ext cx="11635300" cy="434539"/>
          </a:xfrm>
          <a:prstGeom prst="rect">
            <a:avLst/>
          </a:prstGeom>
        </p:spPr>
        <p:txBody>
          <a:bodyPr anchor="t">
            <a:noAutofit/>
          </a:bodyPr>
          <a:lstStyle>
            <a:lvl1pPr algn="l">
              <a:lnSpc>
                <a:spcPct val="80000"/>
              </a:lnSpc>
              <a:defRPr sz="3000" b="0" kern="100" spc="-50" baseline="0">
                <a:latin typeface="Aptos SemiBold" panose="020B0004020202020204" pitchFamily="34" charset="0"/>
              </a:defRPr>
            </a:lvl1pPr>
          </a:lstStyle>
          <a:p>
            <a:r>
              <a:rPr lang="en-US"/>
              <a:t>Click to edit Master title style</a:t>
            </a:r>
          </a:p>
        </p:txBody>
      </p:sp>
      <p:sp>
        <p:nvSpPr>
          <p:cNvPr id="5" name="Text Placeholder 4">
            <a:extLst>
              <a:ext uri="{FF2B5EF4-FFF2-40B4-BE49-F238E27FC236}">
                <a16:creationId xmlns:a16="http://schemas.microsoft.com/office/drawing/2014/main" id="{B6F07849-16E9-5456-C8F7-FFEFAA431835}"/>
              </a:ext>
            </a:extLst>
          </p:cNvPr>
          <p:cNvSpPr>
            <a:spLocks noGrp="1"/>
          </p:cNvSpPr>
          <p:nvPr>
            <p:ph type="body" sz="quarter" idx="14" hasCustomPrompt="1"/>
          </p:nvPr>
        </p:nvSpPr>
        <p:spPr>
          <a:xfrm>
            <a:off x="288621" y="271305"/>
            <a:ext cx="6655104" cy="252623"/>
          </a:xfrm>
          <a:prstGeom prst="rect">
            <a:avLst/>
          </a:prstGeom>
        </p:spPr>
        <p:txBody>
          <a:bodyPr>
            <a:normAutofit/>
          </a:bodyPr>
          <a:lstStyle>
            <a:lvl1pPr marL="0" indent="0">
              <a:buNone/>
              <a:defRPr sz="1200"/>
            </a:lvl1pPr>
          </a:lstStyle>
          <a:p>
            <a:pPr lvl="0"/>
            <a:r>
              <a:rPr lang="en-US"/>
              <a:t>Click to add label</a:t>
            </a:r>
          </a:p>
        </p:txBody>
      </p:sp>
    </p:spTree>
    <p:extLst>
      <p:ext uri="{BB962C8B-B14F-4D97-AF65-F5344CB8AC3E}">
        <p14:creationId xmlns:p14="http://schemas.microsoft.com/office/powerpoint/2010/main" val="4097860554"/>
      </p:ext>
    </p:extLst>
  </p:cSld>
  <p:clrMapOvr>
    <a:masterClrMapping/>
  </p:clrMapOvr>
  <p:hf hdr="0" ftr="0" dt="0"/>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p:cSld name="Timeline">
    <p:spTree>
      <p:nvGrpSpPr>
        <p:cNvPr id="1" name=""/>
        <p:cNvGrpSpPr/>
        <p:nvPr/>
      </p:nvGrpSpPr>
      <p:grpSpPr>
        <a:xfrm>
          <a:off x="0" y="0"/>
          <a:ext cx="0" cy="0"/>
          <a:chOff x="0" y="0"/>
          <a:chExt cx="0" cy="0"/>
        </a:xfrm>
      </p:grpSpPr>
      <p:pic>
        <p:nvPicPr>
          <p:cNvPr id="6" name="Graphic 5" descr="Siteimprove logo">
            <a:extLst>
              <a:ext uri="{FF2B5EF4-FFF2-40B4-BE49-F238E27FC236}">
                <a16:creationId xmlns:a16="http://schemas.microsoft.com/office/drawing/2014/main" id="{52AE2F96-5C33-AAEC-F553-648E83B2CBD7}"/>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309354" y="6486509"/>
            <a:ext cx="893972" cy="220319"/>
          </a:xfrm>
          <a:prstGeom prst="rect">
            <a:avLst/>
          </a:prstGeom>
        </p:spPr>
      </p:pic>
      <p:sp>
        <p:nvSpPr>
          <p:cNvPr id="10" name="TextBox 9">
            <a:extLst>
              <a:ext uri="{FF2B5EF4-FFF2-40B4-BE49-F238E27FC236}">
                <a16:creationId xmlns:a16="http://schemas.microsoft.com/office/drawing/2014/main" id="{A538707A-E56E-1F14-D0D4-6E08A15EE7EB}"/>
              </a:ext>
            </a:extLst>
          </p:cNvPr>
          <p:cNvSpPr txBox="1"/>
          <p:nvPr/>
        </p:nvSpPr>
        <p:spPr>
          <a:xfrm>
            <a:off x="4782708" y="6487834"/>
            <a:ext cx="2689034" cy="215444"/>
          </a:xfrm>
          <a:prstGeom prst="rect">
            <a:avLst/>
          </a:prstGeom>
          <a:noFill/>
        </p:spPr>
        <p:txBody>
          <a:bodyPr wrap="square" rtlCol="0">
            <a:spAutoFit/>
          </a:bodyPr>
          <a:lstStyle/>
          <a:p>
            <a:pPr algn="ctr"/>
            <a:r>
              <a:rPr lang="en-US" sz="800">
                <a:solidFill>
                  <a:schemeClr val="tx1">
                    <a:lumMod val="50000"/>
                    <a:lumOff val="50000"/>
                  </a:schemeClr>
                </a:solidFill>
              </a:rPr>
              <a:t>© Siteimprove Confidential. All rights reserved.</a:t>
            </a:r>
            <a:endParaRPr lang="en-US" sz="700" spc="20" baseline="0">
              <a:solidFill>
                <a:schemeClr val="tx1">
                  <a:lumMod val="50000"/>
                  <a:lumOff val="50000"/>
                </a:schemeClr>
              </a:solidFill>
              <a:latin typeface="+mn-lt"/>
            </a:endParaRPr>
          </a:p>
        </p:txBody>
      </p:sp>
      <p:sp>
        <p:nvSpPr>
          <p:cNvPr id="11" name="Slide Number Placeholder 10">
            <a:extLst>
              <a:ext uri="{FF2B5EF4-FFF2-40B4-BE49-F238E27FC236}">
                <a16:creationId xmlns:a16="http://schemas.microsoft.com/office/drawing/2014/main" id="{DCED8CAE-DE73-6569-1377-AD19A358D225}"/>
              </a:ext>
            </a:extLst>
          </p:cNvPr>
          <p:cNvSpPr>
            <a:spLocks noGrp="1"/>
          </p:cNvSpPr>
          <p:nvPr>
            <p:ph type="sldNum" sz="quarter" idx="18"/>
          </p:nvPr>
        </p:nvSpPr>
        <p:spPr/>
        <p:txBody>
          <a:bodyPr/>
          <a:lstStyle/>
          <a:p>
            <a:fld id="{88FD77AA-4D9D-4481-88A5-465F71CE0DE3}" type="slidenum">
              <a:rPr lang="en-US" smtClean="0"/>
              <a:pPr/>
              <a:t>‹#›</a:t>
            </a:fld>
            <a:endParaRPr lang="en-US"/>
          </a:p>
        </p:txBody>
      </p:sp>
      <p:sp>
        <p:nvSpPr>
          <p:cNvPr id="3" name="Arrow: Pentagon 2">
            <a:extLst>
              <a:ext uri="{FF2B5EF4-FFF2-40B4-BE49-F238E27FC236}">
                <a16:creationId xmlns:a16="http://schemas.microsoft.com/office/drawing/2014/main" id="{EE72DC17-C3D3-14DE-94CC-658DDD986AB8}"/>
              </a:ext>
            </a:extLst>
          </p:cNvPr>
          <p:cNvSpPr/>
          <p:nvPr/>
        </p:nvSpPr>
        <p:spPr>
          <a:xfrm>
            <a:off x="394854" y="1710687"/>
            <a:ext cx="11416145" cy="97331"/>
          </a:xfrm>
          <a:prstGeom prst="homePlate">
            <a:avLst/>
          </a:prstGeom>
          <a:gradFill flip="none" rotWithShape="1">
            <a:gsLst>
              <a:gs pos="0">
                <a:schemeClr val="accent1"/>
              </a:gs>
              <a:gs pos="100000">
                <a:schemeClr val="accent2"/>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 name="Straight Connector 8">
            <a:extLst>
              <a:ext uri="{FF2B5EF4-FFF2-40B4-BE49-F238E27FC236}">
                <a16:creationId xmlns:a16="http://schemas.microsoft.com/office/drawing/2014/main" id="{5A902698-4BE2-DF49-6956-DF4299E3CEC9}"/>
              </a:ext>
            </a:extLst>
          </p:cNvPr>
          <p:cNvCxnSpPr/>
          <p:nvPr/>
        </p:nvCxnSpPr>
        <p:spPr>
          <a:xfrm>
            <a:off x="961678" y="1808018"/>
            <a:ext cx="0" cy="3470563"/>
          </a:xfrm>
          <a:prstGeom prst="line">
            <a:avLst/>
          </a:prstGeom>
          <a:ln w="3175">
            <a:solidFill>
              <a:schemeClr val="bg2"/>
            </a:solidFill>
            <a:prstDash val="dash"/>
          </a:ln>
        </p:spPr>
        <p:style>
          <a:lnRef idx="2">
            <a:schemeClr val="accent1"/>
          </a:lnRef>
          <a:fillRef idx="0">
            <a:schemeClr val="accent1"/>
          </a:fillRef>
          <a:effectRef idx="1">
            <a:schemeClr val="accent1"/>
          </a:effectRef>
          <a:fontRef idx="minor">
            <a:schemeClr val="tx1"/>
          </a:fontRef>
        </p:style>
      </p:cxnSp>
      <p:cxnSp>
        <p:nvCxnSpPr>
          <p:cNvPr id="22" name="Straight Connector 21">
            <a:extLst>
              <a:ext uri="{FF2B5EF4-FFF2-40B4-BE49-F238E27FC236}">
                <a16:creationId xmlns:a16="http://schemas.microsoft.com/office/drawing/2014/main" id="{7F112F67-01B4-CE82-ED9C-4F879A3EDC33}"/>
              </a:ext>
            </a:extLst>
          </p:cNvPr>
          <p:cNvCxnSpPr/>
          <p:nvPr/>
        </p:nvCxnSpPr>
        <p:spPr>
          <a:xfrm>
            <a:off x="1528502" y="1808018"/>
            <a:ext cx="0" cy="3470563"/>
          </a:xfrm>
          <a:prstGeom prst="line">
            <a:avLst/>
          </a:prstGeom>
          <a:ln w="3175">
            <a:solidFill>
              <a:schemeClr val="bg2"/>
            </a:solidFill>
            <a:prstDash val="dash"/>
          </a:ln>
        </p:spPr>
        <p:style>
          <a:lnRef idx="2">
            <a:schemeClr val="accent1"/>
          </a:lnRef>
          <a:fillRef idx="0">
            <a:schemeClr val="accent1"/>
          </a:fillRef>
          <a:effectRef idx="1">
            <a:schemeClr val="accent1"/>
          </a:effectRef>
          <a:fontRef idx="minor">
            <a:schemeClr val="tx1"/>
          </a:fontRef>
        </p:style>
      </p:cxnSp>
      <p:cxnSp>
        <p:nvCxnSpPr>
          <p:cNvPr id="23" name="Straight Connector 22">
            <a:extLst>
              <a:ext uri="{FF2B5EF4-FFF2-40B4-BE49-F238E27FC236}">
                <a16:creationId xmlns:a16="http://schemas.microsoft.com/office/drawing/2014/main" id="{2EEE4A36-B79A-89F6-BB9F-0A5478E9E073}"/>
              </a:ext>
            </a:extLst>
          </p:cNvPr>
          <p:cNvCxnSpPr/>
          <p:nvPr/>
        </p:nvCxnSpPr>
        <p:spPr>
          <a:xfrm>
            <a:off x="2095326" y="1808018"/>
            <a:ext cx="0" cy="3470563"/>
          </a:xfrm>
          <a:prstGeom prst="line">
            <a:avLst/>
          </a:prstGeom>
          <a:ln w="3175">
            <a:solidFill>
              <a:schemeClr val="bg2"/>
            </a:solidFill>
            <a:prstDash val="dash"/>
          </a:ln>
        </p:spPr>
        <p:style>
          <a:lnRef idx="2">
            <a:schemeClr val="accent1"/>
          </a:lnRef>
          <a:fillRef idx="0">
            <a:schemeClr val="accent1"/>
          </a:fillRef>
          <a:effectRef idx="1">
            <a:schemeClr val="accent1"/>
          </a:effectRef>
          <a:fontRef idx="minor">
            <a:schemeClr val="tx1"/>
          </a:fontRef>
        </p:style>
      </p:cxnSp>
      <p:cxnSp>
        <p:nvCxnSpPr>
          <p:cNvPr id="24" name="Straight Connector 23">
            <a:extLst>
              <a:ext uri="{FF2B5EF4-FFF2-40B4-BE49-F238E27FC236}">
                <a16:creationId xmlns:a16="http://schemas.microsoft.com/office/drawing/2014/main" id="{3F6692B0-41FF-489F-8946-1002A1D59FDE}"/>
              </a:ext>
            </a:extLst>
          </p:cNvPr>
          <p:cNvCxnSpPr/>
          <p:nvPr/>
        </p:nvCxnSpPr>
        <p:spPr>
          <a:xfrm>
            <a:off x="2662150" y="1808018"/>
            <a:ext cx="0" cy="3470563"/>
          </a:xfrm>
          <a:prstGeom prst="line">
            <a:avLst/>
          </a:prstGeom>
          <a:ln w="3175">
            <a:solidFill>
              <a:schemeClr val="bg2"/>
            </a:solidFill>
            <a:prstDash val="dash"/>
          </a:ln>
        </p:spPr>
        <p:style>
          <a:lnRef idx="2">
            <a:schemeClr val="accent1"/>
          </a:lnRef>
          <a:fillRef idx="0">
            <a:schemeClr val="accent1"/>
          </a:fillRef>
          <a:effectRef idx="1">
            <a:schemeClr val="accent1"/>
          </a:effectRef>
          <a:fontRef idx="minor">
            <a:schemeClr val="tx1"/>
          </a:fontRef>
        </p:style>
      </p:cxnSp>
      <p:cxnSp>
        <p:nvCxnSpPr>
          <p:cNvPr id="25" name="Straight Connector 24">
            <a:extLst>
              <a:ext uri="{FF2B5EF4-FFF2-40B4-BE49-F238E27FC236}">
                <a16:creationId xmlns:a16="http://schemas.microsoft.com/office/drawing/2014/main" id="{D5F82F6E-70CC-845C-9C08-E1A626E24785}"/>
              </a:ext>
            </a:extLst>
          </p:cNvPr>
          <p:cNvCxnSpPr/>
          <p:nvPr/>
        </p:nvCxnSpPr>
        <p:spPr>
          <a:xfrm>
            <a:off x="3228974" y="1808018"/>
            <a:ext cx="0" cy="3470563"/>
          </a:xfrm>
          <a:prstGeom prst="line">
            <a:avLst/>
          </a:prstGeom>
          <a:ln w="3175">
            <a:solidFill>
              <a:schemeClr val="bg2"/>
            </a:solidFill>
            <a:prstDash val="dash"/>
          </a:ln>
        </p:spPr>
        <p:style>
          <a:lnRef idx="2">
            <a:schemeClr val="accent1"/>
          </a:lnRef>
          <a:fillRef idx="0">
            <a:schemeClr val="accent1"/>
          </a:fillRef>
          <a:effectRef idx="1">
            <a:schemeClr val="accent1"/>
          </a:effectRef>
          <a:fontRef idx="minor">
            <a:schemeClr val="tx1"/>
          </a:fontRef>
        </p:style>
      </p:cxnSp>
      <p:cxnSp>
        <p:nvCxnSpPr>
          <p:cNvPr id="26" name="Straight Connector 25">
            <a:extLst>
              <a:ext uri="{FF2B5EF4-FFF2-40B4-BE49-F238E27FC236}">
                <a16:creationId xmlns:a16="http://schemas.microsoft.com/office/drawing/2014/main" id="{9F619794-8B10-47E3-ABE3-D1A5D86E3072}"/>
              </a:ext>
            </a:extLst>
          </p:cNvPr>
          <p:cNvCxnSpPr/>
          <p:nvPr/>
        </p:nvCxnSpPr>
        <p:spPr>
          <a:xfrm>
            <a:off x="3795798" y="1808018"/>
            <a:ext cx="0" cy="3470563"/>
          </a:xfrm>
          <a:prstGeom prst="line">
            <a:avLst/>
          </a:prstGeom>
          <a:ln w="3175">
            <a:solidFill>
              <a:schemeClr val="bg2"/>
            </a:solidFill>
            <a:prstDash val="dash"/>
          </a:ln>
        </p:spPr>
        <p:style>
          <a:lnRef idx="2">
            <a:schemeClr val="accent1"/>
          </a:lnRef>
          <a:fillRef idx="0">
            <a:schemeClr val="accent1"/>
          </a:fillRef>
          <a:effectRef idx="1">
            <a:schemeClr val="accent1"/>
          </a:effectRef>
          <a:fontRef idx="minor">
            <a:schemeClr val="tx1"/>
          </a:fontRef>
        </p:style>
      </p:cxnSp>
      <p:cxnSp>
        <p:nvCxnSpPr>
          <p:cNvPr id="27" name="Straight Connector 26">
            <a:extLst>
              <a:ext uri="{FF2B5EF4-FFF2-40B4-BE49-F238E27FC236}">
                <a16:creationId xmlns:a16="http://schemas.microsoft.com/office/drawing/2014/main" id="{1E050E5B-B51D-107E-ED91-330275F62793}"/>
              </a:ext>
            </a:extLst>
          </p:cNvPr>
          <p:cNvCxnSpPr/>
          <p:nvPr/>
        </p:nvCxnSpPr>
        <p:spPr>
          <a:xfrm>
            <a:off x="394854" y="1808018"/>
            <a:ext cx="0" cy="3470563"/>
          </a:xfrm>
          <a:prstGeom prst="line">
            <a:avLst/>
          </a:prstGeom>
          <a:ln w="3175">
            <a:solidFill>
              <a:schemeClr val="bg2"/>
            </a:solidFill>
            <a:prstDash val="dash"/>
          </a:ln>
        </p:spPr>
        <p:style>
          <a:lnRef idx="2">
            <a:schemeClr val="accent1"/>
          </a:lnRef>
          <a:fillRef idx="0">
            <a:schemeClr val="accent1"/>
          </a:fillRef>
          <a:effectRef idx="1">
            <a:schemeClr val="accent1"/>
          </a:effectRef>
          <a:fontRef idx="minor">
            <a:schemeClr val="tx1"/>
          </a:fontRef>
        </p:style>
      </p:cxnSp>
      <p:cxnSp>
        <p:nvCxnSpPr>
          <p:cNvPr id="28" name="Straight Connector 27">
            <a:extLst>
              <a:ext uri="{FF2B5EF4-FFF2-40B4-BE49-F238E27FC236}">
                <a16:creationId xmlns:a16="http://schemas.microsoft.com/office/drawing/2014/main" id="{F8A9730C-BC0D-36CE-BFA4-0A254FDE55AE}"/>
              </a:ext>
            </a:extLst>
          </p:cNvPr>
          <p:cNvCxnSpPr/>
          <p:nvPr/>
        </p:nvCxnSpPr>
        <p:spPr>
          <a:xfrm>
            <a:off x="4929446" y="1808018"/>
            <a:ext cx="0" cy="3470563"/>
          </a:xfrm>
          <a:prstGeom prst="line">
            <a:avLst/>
          </a:prstGeom>
          <a:ln w="3175">
            <a:solidFill>
              <a:schemeClr val="bg2"/>
            </a:solidFill>
            <a:prstDash val="dash"/>
          </a:ln>
        </p:spPr>
        <p:style>
          <a:lnRef idx="2">
            <a:schemeClr val="accent1"/>
          </a:lnRef>
          <a:fillRef idx="0">
            <a:schemeClr val="accent1"/>
          </a:fillRef>
          <a:effectRef idx="1">
            <a:schemeClr val="accent1"/>
          </a:effectRef>
          <a:fontRef idx="minor">
            <a:schemeClr val="tx1"/>
          </a:fontRef>
        </p:style>
      </p:cxnSp>
      <p:cxnSp>
        <p:nvCxnSpPr>
          <p:cNvPr id="29" name="Straight Connector 28">
            <a:extLst>
              <a:ext uri="{FF2B5EF4-FFF2-40B4-BE49-F238E27FC236}">
                <a16:creationId xmlns:a16="http://schemas.microsoft.com/office/drawing/2014/main" id="{EEAFCBC7-AFDF-68E1-A39D-C67777891BAB}"/>
              </a:ext>
            </a:extLst>
          </p:cNvPr>
          <p:cNvCxnSpPr/>
          <p:nvPr/>
        </p:nvCxnSpPr>
        <p:spPr>
          <a:xfrm>
            <a:off x="5496270" y="1808018"/>
            <a:ext cx="0" cy="3470563"/>
          </a:xfrm>
          <a:prstGeom prst="line">
            <a:avLst/>
          </a:prstGeom>
          <a:ln w="3175">
            <a:solidFill>
              <a:schemeClr val="bg2"/>
            </a:solidFill>
            <a:prstDash val="dash"/>
          </a:ln>
        </p:spPr>
        <p:style>
          <a:lnRef idx="2">
            <a:schemeClr val="accent1"/>
          </a:lnRef>
          <a:fillRef idx="0">
            <a:schemeClr val="accent1"/>
          </a:fillRef>
          <a:effectRef idx="1">
            <a:schemeClr val="accent1"/>
          </a:effectRef>
          <a:fontRef idx="minor">
            <a:schemeClr val="tx1"/>
          </a:fontRef>
        </p:style>
      </p:cxnSp>
      <p:cxnSp>
        <p:nvCxnSpPr>
          <p:cNvPr id="30" name="Straight Connector 29">
            <a:extLst>
              <a:ext uri="{FF2B5EF4-FFF2-40B4-BE49-F238E27FC236}">
                <a16:creationId xmlns:a16="http://schemas.microsoft.com/office/drawing/2014/main" id="{935CC1BA-1297-5FFD-C65D-974BDF9E3271}"/>
              </a:ext>
            </a:extLst>
          </p:cNvPr>
          <p:cNvCxnSpPr/>
          <p:nvPr/>
        </p:nvCxnSpPr>
        <p:spPr>
          <a:xfrm>
            <a:off x="6063094" y="1808018"/>
            <a:ext cx="0" cy="3470563"/>
          </a:xfrm>
          <a:prstGeom prst="line">
            <a:avLst/>
          </a:prstGeom>
          <a:ln w="3175">
            <a:solidFill>
              <a:schemeClr val="bg2"/>
            </a:solidFill>
            <a:prstDash val="dash"/>
          </a:ln>
        </p:spPr>
        <p:style>
          <a:lnRef idx="2">
            <a:schemeClr val="accent1"/>
          </a:lnRef>
          <a:fillRef idx="0">
            <a:schemeClr val="accent1"/>
          </a:fillRef>
          <a:effectRef idx="1">
            <a:schemeClr val="accent1"/>
          </a:effectRef>
          <a:fontRef idx="minor">
            <a:schemeClr val="tx1"/>
          </a:fontRef>
        </p:style>
      </p:cxnSp>
      <p:cxnSp>
        <p:nvCxnSpPr>
          <p:cNvPr id="31" name="Straight Connector 30">
            <a:extLst>
              <a:ext uri="{FF2B5EF4-FFF2-40B4-BE49-F238E27FC236}">
                <a16:creationId xmlns:a16="http://schemas.microsoft.com/office/drawing/2014/main" id="{33727670-0F88-1086-B772-2CEA80214F56}"/>
              </a:ext>
            </a:extLst>
          </p:cNvPr>
          <p:cNvCxnSpPr/>
          <p:nvPr/>
        </p:nvCxnSpPr>
        <p:spPr>
          <a:xfrm>
            <a:off x="6629918" y="1808018"/>
            <a:ext cx="0" cy="3470563"/>
          </a:xfrm>
          <a:prstGeom prst="line">
            <a:avLst/>
          </a:prstGeom>
          <a:ln w="3175">
            <a:solidFill>
              <a:schemeClr val="bg2"/>
            </a:solidFill>
            <a:prstDash val="dash"/>
          </a:ln>
        </p:spPr>
        <p:style>
          <a:lnRef idx="2">
            <a:schemeClr val="accent1"/>
          </a:lnRef>
          <a:fillRef idx="0">
            <a:schemeClr val="accent1"/>
          </a:fillRef>
          <a:effectRef idx="1">
            <a:schemeClr val="accent1"/>
          </a:effectRef>
          <a:fontRef idx="minor">
            <a:schemeClr val="tx1"/>
          </a:fontRef>
        </p:style>
      </p:cxnSp>
      <p:cxnSp>
        <p:nvCxnSpPr>
          <p:cNvPr id="32" name="Straight Connector 31">
            <a:extLst>
              <a:ext uri="{FF2B5EF4-FFF2-40B4-BE49-F238E27FC236}">
                <a16:creationId xmlns:a16="http://schemas.microsoft.com/office/drawing/2014/main" id="{6B370B99-2133-823C-34FB-2638825425B3}"/>
              </a:ext>
            </a:extLst>
          </p:cNvPr>
          <p:cNvCxnSpPr/>
          <p:nvPr/>
        </p:nvCxnSpPr>
        <p:spPr>
          <a:xfrm>
            <a:off x="7196742" y="1808018"/>
            <a:ext cx="0" cy="3470563"/>
          </a:xfrm>
          <a:prstGeom prst="line">
            <a:avLst/>
          </a:prstGeom>
          <a:ln w="3175">
            <a:solidFill>
              <a:schemeClr val="bg2"/>
            </a:solidFill>
            <a:prstDash val="dash"/>
          </a:ln>
        </p:spPr>
        <p:style>
          <a:lnRef idx="2">
            <a:schemeClr val="accent1"/>
          </a:lnRef>
          <a:fillRef idx="0">
            <a:schemeClr val="accent1"/>
          </a:fillRef>
          <a:effectRef idx="1">
            <a:schemeClr val="accent1"/>
          </a:effectRef>
          <a:fontRef idx="minor">
            <a:schemeClr val="tx1"/>
          </a:fontRef>
        </p:style>
      </p:cxnSp>
      <p:cxnSp>
        <p:nvCxnSpPr>
          <p:cNvPr id="33" name="Straight Connector 32">
            <a:extLst>
              <a:ext uri="{FF2B5EF4-FFF2-40B4-BE49-F238E27FC236}">
                <a16:creationId xmlns:a16="http://schemas.microsoft.com/office/drawing/2014/main" id="{02C47E56-40B6-CAC1-D107-382694D24F73}"/>
              </a:ext>
            </a:extLst>
          </p:cNvPr>
          <p:cNvCxnSpPr/>
          <p:nvPr/>
        </p:nvCxnSpPr>
        <p:spPr>
          <a:xfrm>
            <a:off x="7763566" y="1808018"/>
            <a:ext cx="0" cy="3470563"/>
          </a:xfrm>
          <a:prstGeom prst="line">
            <a:avLst/>
          </a:prstGeom>
          <a:ln w="3175">
            <a:solidFill>
              <a:schemeClr val="bg2"/>
            </a:solidFill>
            <a:prstDash val="dash"/>
          </a:ln>
        </p:spPr>
        <p:style>
          <a:lnRef idx="2">
            <a:schemeClr val="accent1"/>
          </a:lnRef>
          <a:fillRef idx="0">
            <a:schemeClr val="accent1"/>
          </a:fillRef>
          <a:effectRef idx="1">
            <a:schemeClr val="accent1"/>
          </a:effectRef>
          <a:fontRef idx="minor">
            <a:schemeClr val="tx1"/>
          </a:fontRef>
        </p:style>
      </p:cxnSp>
      <p:cxnSp>
        <p:nvCxnSpPr>
          <p:cNvPr id="34" name="Straight Connector 33">
            <a:extLst>
              <a:ext uri="{FF2B5EF4-FFF2-40B4-BE49-F238E27FC236}">
                <a16:creationId xmlns:a16="http://schemas.microsoft.com/office/drawing/2014/main" id="{BEF60AA7-2C65-EB57-469A-506C65B68DD5}"/>
              </a:ext>
            </a:extLst>
          </p:cNvPr>
          <p:cNvCxnSpPr/>
          <p:nvPr/>
        </p:nvCxnSpPr>
        <p:spPr>
          <a:xfrm>
            <a:off x="4362622" y="1808018"/>
            <a:ext cx="0" cy="3470563"/>
          </a:xfrm>
          <a:prstGeom prst="line">
            <a:avLst/>
          </a:prstGeom>
          <a:ln w="3175">
            <a:solidFill>
              <a:schemeClr val="bg2"/>
            </a:solidFill>
            <a:prstDash val="dash"/>
          </a:ln>
        </p:spPr>
        <p:style>
          <a:lnRef idx="2">
            <a:schemeClr val="accent1"/>
          </a:lnRef>
          <a:fillRef idx="0">
            <a:schemeClr val="accent1"/>
          </a:fillRef>
          <a:effectRef idx="1">
            <a:schemeClr val="accent1"/>
          </a:effectRef>
          <a:fontRef idx="minor">
            <a:schemeClr val="tx1"/>
          </a:fontRef>
        </p:style>
      </p:cxnSp>
      <p:cxnSp>
        <p:nvCxnSpPr>
          <p:cNvPr id="35" name="Straight Connector 34">
            <a:extLst>
              <a:ext uri="{FF2B5EF4-FFF2-40B4-BE49-F238E27FC236}">
                <a16:creationId xmlns:a16="http://schemas.microsoft.com/office/drawing/2014/main" id="{06E51C99-B4AA-769B-41C0-79D24C5EC074}"/>
              </a:ext>
            </a:extLst>
          </p:cNvPr>
          <p:cNvCxnSpPr/>
          <p:nvPr/>
        </p:nvCxnSpPr>
        <p:spPr>
          <a:xfrm>
            <a:off x="8897214" y="1808018"/>
            <a:ext cx="0" cy="3470563"/>
          </a:xfrm>
          <a:prstGeom prst="line">
            <a:avLst/>
          </a:prstGeom>
          <a:ln w="3175">
            <a:solidFill>
              <a:schemeClr val="bg2"/>
            </a:solidFill>
            <a:prstDash val="dash"/>
          </a:ln>
        </p:spPr>
        <p:style>
          <a:lnRef idx="2">
            <a:schemeClr val="accent1"/>
          </a:lnRef>
          <a:fillRef idx="0">
            <a:schemeClr val="accent1"/>
          </a:fillRef>
          <a:effectRef idx="1">
            <a:schemeClr val="accent1"/>
          </a:effectRef>
          <a:fontRef idx="minor">
            <a:schemeClr val="tx1"/>
          </a:fontRef>
        </p:style>
      </p:cxnSp>
      <p:cxnSp>
        <p:nvCxnSpPr>
          <p:cNvPr id="36" name="Straight Connector 35">
            <a:extLst>
              <a:ext uri="{FF2B5EF4-FFF2-40B4-BE49-F238E27FC236}">
                <a16:creationId xmlns:a16="http://schemas.microsoft.com/office/drawing/2014/main" id="{8C8600D6-D434-F49F-E908-57CA4D24224B}"/>
              </a:ext>
            </a:extLst>
          </p:cNvPr>
          <p:cNvCxnSpPr/>
          <p:nvPr/>
        </p:nvCxnSpPr>
        <p:spPr>
          <a:xfrm>
            <a:off x="9464038" y="1808018"/>
            <a:ext cx="0" cy="3470563"/>
          </a:xfrm>
          <a:prstGeom prst="line">
            <a:avLst/>
          </a:prstGeom>
          <a:ln w="3175">
            <a:solidFill>
              <a:schemeClr val="bg2"/>
            </a:solidFill>
            <a:prstDash val="dash"/>
          </a:ln>
        </p:spPr>
        <p:style>
          <a:lnRef idx="2">
            <a:schemeClr val="accent1"/>
          </a:lnRef>
          <a:fillRef idx="0">
            <a:schemeClr val="accent1"/>
          </a:fillRef>
          <a:effectRef idx="1">
            <a:schemeClr val="accent1"/>
          </a:effectRef>
          <a:fontRef idx="minor">
            <a:schemeClr val="tx1"/>
          </a:fontRef>
        </p:style>
      </p:cxnSp>
      <p:cxnSp>
        <p:nvCxnSpPr>
          <p:cNvPr id="37" name="Straight Connector 36">
            <a:extLst>
              <a:ext uri="{FF2B5EF4-FFF2-40B4-BE49-F238E27FC236}">
                <a16:creationId xmlns:a16="http://schemas.microsoft.com/office/drawing/2014/main" id="{CD7074D1-A0B7-E108-85E5-D24D38AFD428}"/>
              </a:ext>
            </a:extLst>
          </p:cNvPr>
          <p:cNvCxnSpPr/>
          <p:nvPr/>
        </p:nvCxnSpPr>
        <p:spPr>
          <a:xfrm>
            <a:off x="10030862" y="1808018"/>
            <a:ext cx="0" cy="3470563"/>
          </a:xfrm>
          <a:prstGeom prst="line">
            <a:avLst/>
          </a:prstGeom>
          <a:ln w="3175">
            <a:solidFill>
              <a:schemeClr val="bg2"/>
            </a:solidFill>
            <a:prstDash val="dash"/>
          </a:ln>
        </p:spPr>
        <p:style>
          <a:lnRef idx="2">
            <a:schemeClr val="accent1"/>
          </a:lnRef>
          <a:fillRef idx="0">
            <a:schemeClr val="accent1"/>
          </a:fillRef>
          <a:effectRef idx="1">
            <a:schemeClr val="accent1"/>
          </a:effectRef>
          <a:fontRef idx="minor">
            <a:schemeClr val="tx1"/>
          </a:fontRef>
        </p:style>
      </p:cxnSp>
      <p:cxnSp>
        <p:nvCxnSpPr>
          <p:cNvPr id="38" name="Straight Connector 37">
            <a:extLst>
              <a:ext uri="{FF2B5EF4-FFF2-40B4-BE49-F238E27FC236}">
                <a16:creationId xmlns:a16="http://schemas.microsoft.com/office/drawing/2014/main" id="{08C5F074-740B-23A5-71E7-E5F80801B77D}"/>
              </a:ext>
            </a:extLst>
          </p:cNvPr>
          <p:cNvCxnSpPr/>
          <p:nvPr/>
        </p:nvCxnSpPr>
        <p:spPr>
          <a:xfrm>
            <a:off x="10597686" y="1808018"/>
            <a:ext cx="0" cy="3470563"/>
          </a:xfrm>
          <a:prstGeom prst="line">
            <a:avLst/>
          </a:prstGeom>
          <a:ln w="3175">
            <a:solidFill>
              <a:schemeClr val="bg2"/>
            </a:solidFill>
            <a:prstDash val="dash"/>
          </a:ln>
        </p:spPr>
        <p:style>
          <a:lnRef idx="2">
            <a:schemeClr val="accent1"/>
          </a:lnRef>
          <a:fillRef idx="0">
            <a:schemeClr val="accent1"/>
          </a:fillRef>
          <a:effectRef idx="1">
            <a:schemeClr val="accent1"/>
          </a:effectRef>
          <a:fontRef idx="minor">
            <a:schemeClr val="tx1"/>
          </a:fontRef>
        </p:style>
      </p:cxnSp>
      <p:cxnSp>
        <p:nvCxnSpPr>
          <p:cNvPr id="39" name="Straight Connector 38">
            <a:extLst>
              <a:ext uri="{FF2B5EF4-FFF2-40B4-BE49-F238E27FC236}">
                <a16:creationId xmlns:a16="http://schemas.microsoft.com/office/drawing/2014/main" id="{2F114190-258F-9D78-909F-BF33B5ED0911}"/>
              </a:ext>
            </a:extLst>
          </p:cNvPr>
          <p:cNvCxnSpPr/>
          <p:nvPr/>
        </p:nvCxnSpPr>
        <p:spPr>
          <a:xfrm>
            <a:off x="11164510" y="1808018"/>
            <a:ext cx="0" cy="3470563"/>
          </a:xfrm>
          <a:prstGeom prst="line">
            <a:avLst/>
          </a:prstGeom>
          <a:ln w="3175">
            <a:solidFill>
              <a:schemeClr val="bg2"/>
            </a:solidFill>
            <a:prstDash val="dash"/>
          </a:ln>
        </p:spPr>
        <p:style>
          <a:lnRef idx="2">
            <a:schemeClr val="accent1"/>
          </a:lnRef>
          <a:fillRef idx="0">
            <a:schemeClr val="accent1"/>
          </a:fillRef>
          <a:effectRef idx="1">
            <a:schemeClr val="accent1"/>
          </a:effectRef>
          <a:fontRef idx="minor">
            <a:schemeClr val="tx1"/>
          </a:fontRef>
        </p:style>
      </p:cxnSp>
      <p:cxnSp>
        <p:nvCxnSpPr>
          <p:cNvPr id="40" name="Straight Connector 39">
            <a:extLst>
              <a:ext uri="{FF2B5EF4-FFF2-40B4-BE49-F238E27FC236}">
                <a16:creationId xmlns:a16="http://schemas.microsoft.com/office/drawing/2014/main" id="{70E8EE87-DBFC-D32A-3854-8E7DFE0B68DD}"/>
              </a:ext>
            </a:extLst>
          </p:cNvPr>
          <p:cNvCxnSpPr/>
          <p:nvPr/>
        </p:nvCxnSpPr>
        <p:spPr>
          <a:xfrm>
            <a:off x="11731337" y="1808018"/>
            <a:ext cx="0" cy="3470563"/>
          </a:xfrm>
          <a:prstGeom prst="line">
            <a:avLst/>
          </a:prstGeom>
          <a:ln w="3175">
            <a:solidFill>
              <a:schemeClr val="bg2"/>
            </a:solidFill>
            <a:prstDash val="dash"/>
          </a:ln>
        </p:spPr>
        <p:style>
          <a:lnRef idx="2">
            <a:schemeClr val="accent1"/>
          </a:lnRef>
          <a:fillRef idx="0">
            <a:schemeClr val="accent1"/>
          </a:fillRef>
          <a:effectRef idx="1">
            <a:schemeClr val="accent1"/>
          </a:effectRef>
          <a:fontRef idx="minor">
            <a:schemeClr val="tx1"/>
          </a:fontRef>
        </p:style>
      </p:cxnSp>
      <p:cxnSp>
        <p:nvCxnSpPr>
          <p:cNvPr id="41" name="Straight Connector 40">
            <a:extLst>
              <a:ext uri="{FF2B5EF4-FFF2-40B4-BE49-F238E27FC236}">
                <a16:creationId xmlns:a16="http://schemas.microsoft.com/office/drawing/2014/main" id="{813E39A5-6380-C16D-DED5-33FD704A0A83}"/>
              </a:ext>
            </a:extLst>
          </p:cNvPr>
          <p:cNvCxnSpPr/>
          <p:nvPr/>
        </p:nvCxnSpPr>
        <p:spPr>
          <a:xfrm>
            <a:off x="8330390" y="1808018"/>
            <a:ext cx="0" cy="3470563"/>
          </a:xfrm>
          <a:prstGeom prst="line">
            <a:avLst/>
          </a:prstGeom>
          <a:ln w="3175">
            <a:solidFill>
              <a:schemeClr val="bg2"/>
            </a:solidFill>
            <a:prstDash val="dash"/>
          </a:ln>
        </p:spPr>
        <p:style>
          <a:lnRef idx="2">
            <a:schemeClr val="accent1"/>
          </a:lnRef>
          <a:fillRef idx="0">
            <a:schemeClr val="accent1"/>
          </a:fillRef>
          <a:effectRef idx="1">
            <a:schemeClr val="accent1"/>
          </a:effectRef>
          <a:fontRef idx="minor">
            <a:schemeClr val="tx1"/>
          </a:fontRef>
        </p:style>
      </p:cxnSp>
      <p:sp>
        <p:nvSpPr>
          <p:cNvPr id="43" name="Text Placeholder 42">
            <a:extLst>
              <a:ext uri="{FF2B5EF4-FFF2-40B4-BE49-F238E27FC236}">
                <a16:creationId xmlns:a16="http://schemas.microsoft.com/office/drawing/2014/main" id="{E8AE54A2-2C7C-C652-AC82-AC6CAF6D708C}"/>
              </a:ext>
            </a:extLst>
          </p:cNvPr>
          <p:cNvSpPr>
            <a:spLocks noGrp="1"/>
          </p:cNvSpPr>
          <p:nvPr>
            <p:ph type="body" sz="quarter" idx="19" hasCustomPrompt="1"/>
          </p:nvPr>
        </p:nvSpPr>
        <p:spPr>
          <a:xfrm>
            <a:off x="309354" y="1409062"/>
            <a:ext cx="1547668" cy="301625"/>
          </a:xfrm>
          <a:prstGeom prst="rect">
            <a:avLst/>
          </a:prstGeom>
        </p:spPr>
        <p:txBody>
          <a:bodyPr/>
          <a:lstStyle>
            <a:lvl1pPr marL="0" indent="0">
              <a:buNone/>
              <a:defRPr sz="1400"/>
            </a:lvl1pPr>
          </a:lstStyle>
          <a:p>
            <a:pPr lvl="0"/>
            <a:r>
              <a:rPr lang="en-US"/>
              <a:t>Month</a:t>
            </a:r>
          </a:p>
        </p:txBody>
      </p:sp>
      <p:sp>
        <p:nvSpPr>
          <p:cNvPr id="44" name="Text Placeholder 42">
            <a:extLst>
              <a:ext uri="{FF2B5EF4-FFF2-40B4-BE49-F238E27FC236}">
                <a16:creationId xmlns:a16="http://schemas.microsoft.com/office/drawing/2014/main" id="{E2BEDFA5-10C0-568F-CDD0-0883DABC53D1}"/>
              </a:ext>
            </a:extLst>
          </p:cNvPr>
          <p:cNvSpPr>
            <a:spLocks noGrp="1"/>
          </p:cNvSpPr>
          <p:nvPr>
            <p:ph type="body" sz="quarter" idx="20" hasCustomPrompt="1"/>
          </p:nvPr>
        </p:nvSpPr>
        <p:spPr>
          <a:xfrm>
            <a:off x="2575210" y="1409062"/>
            <a:ext cx="1547668" cy="301625"/>
          </a:xfrm>
          <a:prstGeom prst="rect">
            <a:avLst/>
          </a:prstGeom>
        </p:spPr>
        <p:txBody>
          <a:bodyPr/>
          <a:lstStyle>
            <a:lvl1pPr marL="0" indent="0">
              <a:buNone/>
              <a:defRPr sz="1400"/>
            </a:lvl1pPr>
          </a:lstStyle>
          <a:p>
            <a:pPr lvl="0"/>
            <a:r>
              <a:rPr lang="en-US"/>
              <a:t>Month</a:t>
            </a:r>
          </a:p>
        </p:txBody>
      </p:sp>
      <p:sp>
        <p:nvSpPr>
          <p:cNvPr id="46" name="Text Placeholder 42">
            <a:extLst>
              <a:ext uri="{FF2B5EF4-FFF2-40B4-BE49-F238E27FC236}">
                <a16:creationId xmlns:a16="http://schemas.microsoft.com/office/drawing/2014/main" id="{836DFC8A-FA66-F13A-512A-6E82D26FD79E}"/>
              </a:ext>
            </a:extLst>
          </p:cNvPr>
          <p:cNvSpPr>
            <a:spLocks noGrp="1"/>
          </p:cNvSpPr>
          <p:nvPr>
            <p:ph type="body" sz="quarter" idx="22" hasCustomPrompt="1"/>
          </p:nvPr>
        </p:nvSpPr>
        <p:spPr>
          <a:xfrm>
            <a:off x="4841066" y="1409062"/>
            <a:ext cx="1547668" cy="301625"/>
          </a:xfrm>
          <a:prstGeom prst="rect">
            <a:avLst/>
          </a:prstGeom>
        </p:spPr>
        <p:txBody>
          <a:bodyPr/>
          <a:lstStyle>
            <a:lvl1pPr marL="0" indent="0">
              <a:buNone/>
              <a:defRPr sz="1400"/>
            </a:lvl1pPr>
          </a:lstStyle>
          <a:p>
            <a:pPr lvl="0"/>
            <a:r>
              <a:rPr lang="en-US"/>
              <a:t>Month</a:t>
            </a:r>
          </a:p>
        </p:txBody>
      </p:sp>
      <p:sp>
        <p:nvSpPr>
          <p:cNvPr id="47" name="Text Placeholder 42">
            <a:extLst>
              <a:ext uri="{FF2B5EF4-FFF2-40B4-BE49-F238E27FC236}">
                <a16:creationId xmlns:a16="http://schemas.microsoft.com/office/drawing/2014/main" id="{0EF1C064-FF58-D48C-C439-4248A0705111}"/>
              </a:ext>
            </a:extLst>
          </p:cNvPr>
          <p:cNvSpPr>
            <a:spLocks noGrp="1"/>
          </p:cNvSpPr>
          <p:nvPr>
            <p:ph type="body" sz="quarter" idx="23" hasCustomPrompt="1"/>
          </p:nvPr>
        </p:nvSpPr>
        <p:spPr>
          <a:xfrm>
            <a:off x="7106922" y="1409062"/>
            <a:ext cx="1547668" cy="301625"/>
          </a:xfrm>
          <a:prstGeom prst="rect">
            <a:avLst/>
          </a:prstGeom>
        </p:spPr>
        <p:txBody>
          <a:bodyPr/>
          <a:lstStyle>
            <a:lvl1pPr marL="0" indent="0">
              <a:buNone/>
              <a:defRPr sz="1400"/>
            </a:lvl1pPr>
          </a:lstStyle>
          <a:p>
            <a:pPr lvl="0"/>
            <a:r>
              <a:rPr lang="en-US"/>
              <a:t>Month</a:t>
            </a:r>
          </a:p>
        </p:txBody>
      </p:sp>
      <p:sp>
        <p:nvSpPr>
          <p:cNvPr id="48" name="Text Placeholder 42">
            <a:extLst>
              <a:ext uri="{FF2B5EF4-FFF2-40B4-BE49-F238E27FC236}">
                <a16:creationId xmlns:a16="http://schemas.microsoft.com/office/drawing/2014/main" id="{C846C427-154D-80BF-9676-E43137C94030}"/>
              </a:ext>
            </a:extLst>
          </p:cNvPr>
          <p:cNvSpPr>
            <a:spLocks noGrp="1"/>
          </p:cNvSpPr>
          <p:nvPr>
            <p:ph type="body" sz="quarter" idx="24" hasCustomPrompt="1"/>
          </p:nvPr>
        </p:nvSpPr>
        <p:spPr>
          <a:xfrm>
            <a:off x="9372778" y="1409062"/>
            <a:ext cx="1547668" cy="301625"/>
          </a:xfrm>
          <a:prstGeom prst="rect">
            <a:avLst/>
          </a:prstGeom>
        </p:spPr>
        <p:txBody>
          <a:bodyPr/>
          <a:lstStyle>
            <a:lvl1pPr marL="0" indent="0">
              <a:buNone/>
              <a:defRPr sz="1400"/>
            </a:lvl1pPr>
          </a:lstStyle>
          <a:p>
            <a:pPr lvl="0"/>
            <a:r>
              <a:rPr lang="en-US"/>
              <a:t>Month</a:t>
            </a:r>
          </a:p>
        </p:txBody>
      </p:sp>
      <p:sp>
        <p:nvSpPr>
          <p:cNvPr id="2" name="Title 1">
            <a:extLst>
              <a:ext uri="{FF2B5EF4-FFF2-40B4-BE49-F238E27FC236}">
                <a16:creationId xmlns:a16="http://schemas.microsoft.com/office/drawing/2014/main" id="{B52425A9-31DB-4B15-BF14-179599E96F15}"/>
              </a:ext>
            </a:extLst>
          </p:cNvPr>
          <p:cNvSpPr>
            <a:spLocks noGrp="1"/>
          </p:cNvSpPr>
          <p:nvPr>
            <p:ph type="ctrTitle"/>
          </p:nvPr>
        </p:nvSpPr>
        <p:spPr>
          <a:xfrm>
            <a:off x="268079" y="523928"/>
            <a:ext cx="11635300" cy="434539"/>
          </a:xfrm>
          <a:prstGeom prst="rect">
            <a:avLst/>
          </a:prstGeom>
        </p:spPr>
        <p:txBody>
          <a:bodyPr anchor="t">
            <a:noAutofit/>
          </a:bodyPr>
          <a:lstStyle>
            <a:lvl1pPr algn="l">
              <a:lnSpc>
                <a:spcPct val="80000"/>
              </a:lnSpc>
              <a:defRPr sz="3000" b="0" kern="100" spc="-50" baseline="0">
                <a:latin typeface="Aptos SemiBold" panose="020B0004020202020204" pitchFamily="34" charset="0"/>
              </a:defRPr>
            </a:lvl1pPr>
          </a:lstStyle>
          <a:p>
            <a:r>
              <a:rPr lang="en-US"/>
              <a:t>Click to edit Master title style</a:t>
            </a:r>
          </a:p>
        </p:txBody>
      </p:sp>
      <p:sp>
        <p:nvSpPr>
          <p:cNvPr id="4" name="Text Placeholder 4">
            <a:extLst>
              <a:ext uri="{FF2B5EF4-FFF2-40B4-BE49-F238E27FC236}">
                <a16:creationId xmlns:a16="http://schemas.microsoft.com/office/drawing/2014/main" id="{608087D5-277D-F0E3-62D3-20C1FCDEC4F0}"/>
              </a:ext>
            </a:extLst>
          </p:cNvPr>
          <p:cNvSpPr>
            <a:spLocks noGrp="1"/>
          </p:cNvSpPr>
          <p:nvPr>
            <p:ph type="body" sz="quarter" idx="14" hasCustomPrompt="1"/>
          </p:nvPr>
        </p:nvSpPr>
        <p:spPr>
          <a:xfrm>
            <a:off x="288621" y="271305"/>
            <a:ext cx="6655104" cy="252623"/>
          </a:xfrm>
          <a:prstGeom prst="rect">
            <a:avLst/>
          </a:prstGeom>
        </p:spPr>
        <p:txBody>
          <a:bodyPr>
            <a:normAutofit/>
          </a:bodyPr>
          <a:lstStyle>
            <a:lvl1pPr marL="0" indent="0">
              <a:buNone/>
              <a:defRPr sz="1200"/>
            </a:lvl1pPr>
          </a:lstStyle>
          <a:p>
            <a:pPr lvl="0"/>
            <a:r>
              <a:rPr lang="en-US"/>
              <a:t>Click to add label</a:t>
            </a:r>
          </a:p>
        </p:txBody>
      </p:sp>
      <p:pic>
        <p:nvPicPr>
          <p:cNvPr id="5" name="Graphic 4" descr="Siteimprove logo">
            <a:extLst>
              <a:ext uri="{FF2B5EF4-FFF2-40B4-BE49-F238E27FC236}">
                <a16:creationId xmlns:a16="http://schemas.microsoft.com/office/drawing/2014/main" id="{C5B6E41E-D6D6-803D-B6A7-CA2B400BB0AF}"/>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309354" y="6486509"/>
            <a:ext cx="893972" cy="220319"/>
          </a:xfrm>
          <a:prstGeom prst="rect">
            <a:avLst/>
          </a:prstGeom>
        </p:spPr>
      </p:pic>
      <p:sp>
        <p:nvSpPr>
          <p:cNvPr id="7" name="TextBox 6">
            <a:extLst>
              <a:ext uri="{FF2B5EF4-FFF2-40B4-BE49-F238E27FC236}">
                <a16:creationId xmlns:a16="http://schemas.microsoft.com/office/drawing/2014/main" id="{CDA24FE5-4CF5-4ECA-D759-65D5931DFEB7}"/>
              </a:ext>
            </a:extLst>
          </p:cNvPr>
          <p:cNvSpPr txBox="1"/>
          <p:nvPr userDrawn="1"/>
        </p:nvSpPr>
        <p:spPr>
          <a:xfrm>
            <a:off x="4782708" y="6487834"/>
            <a:ext cx="2689034" cy="215444"/>
          </a:xfrm>
          <a:prstGeom prst="rect">
            <a:avLst/>
          </a:prstGeom>
          <a:noFill/>
        </p:spPr>
        <p:txBody>
          <a:bodyPr wrap="square" rtlCol="0">
            <a:spAutoFit/>
          </a:bodyPr>
          <a:lstStyle/>
          <a:p>
            <a:pPr algn="ctr"/>
            <a:r>
              <a:rPr lang="en-US" sz="800">
                <a:solidFill>
                  <a:schemeClr val="tx1">
                    <a:lumMod val="50000"/>
                    <a:lumOff val="50000"/>
                  </a:schemeClr>
                </a:solidFill>
              </a:rPr>
              <a:t>© Siteimprove Confidential. All rights reserved.</a:t>
            </a:r>
            <a:endParaRPr lang="en-US" sz="700" spc="20" baseline="0">
              <a:solidFill>
                <a:schemeClr val="tx1">
                  <a:lumMod val="50000"/>
                  <a:lumOff val="50000"/>
                </a:schemeClr>
              </a:solidFill>
              <a:latin typeface="+mn-lt"/>
            </a:endParaRPr>
          </a:p>
        </p:txBody>
      </p:sp>
      <p:sp>
        <p:nvSpPr>
          <p:cNvPr id="8" name="Arrow: Pentagon 2">
            <a:extLst>
              <a:ext uri="{FF2B5EF4-FFF2-40B4-BE49-F238E27FC236}">
                <a16:creationId xmlns:a16="http://schemas.microsoft.com/office/drawing/2014/main" id="{8F8877F7-5D2D-DCDF-362C-93BDB46110A1}"/>
              </a:ext>
            </a:extLst>
          </p:cNvPr>
          <p:cNvSpPr/>
          <p:nvPr userDrawn="1"/>
        </p:nvSpPr>
        <p:spPr>
          <a:xfrm>
            <a:off x="394854" y="1710687"/>
            <a:ext cx="11416145" cy="97331"/>
          </a:xfrm>
          <a:prstGeom prst="homePlate">
            <a:avLst/>
          </a:prstGeom>
          <a:gradFill flip="none" rotWithShape="1">
            <a:gsLst>
              <a:gs pos="0">
                <a:schemeClr val="accent1"/>
              </a:gs>
              <a:gs pos="100000">
                <a:schemeClr val="accent2"/>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Connector 11">
            <a:extLst>
              <a:ext uri="{FF2B5EF4-FFF2-40B4-BE49-F238E27FC236}">
                <a16:creationId xmlns:a16="http://schemas.microsoft.com/office/drawing/2014/main" id="{61A6B707-F886-FF1D-C5C0-4564965E1338}"/>
              </a:ext>
            </a:extLst>
          </p:cNvPr>
          <p:cNvCxnSpPr/>
          <p:nvPr userDrawn="1"/>
        </p:nvCxnSpPr>
        <p:spPr>
          <a:xfrm>
            <a:off x="961678" y="1808018"/>
            <a:ext cx="0" cy="3470563"/>
          </a:xfrm>
          <a:prstGeom prst="line">
            <a:avLst/>
          </a:prstGeom>
          <a:ln w="3175">
            <a:solidFill>
              <a:schemeClr val="bg2"/>
            </a:solidFill>
            <a:prstDash val="dash"/>
          </a:ln>
        </p:spPr>
        <p:style>
          <a:lnRef idx="2">
            <a:schemeClr val="accent1"/>
          </a:lnRef>
          <a:fillRef idx="0">
            <a:schemeClr val="accent1"/>
          </a:fillRef>
          <a:effectRef idx="1">
            <a:schemeClr val="accent1"/>
          </a:effectRef>
          <a:fontRef idx="minor">
            <a:schemeClr val="tx1"/>
          </a:fontRef>
        </p:style>
      </p:cxnSp>
      <p:cxnSp>
        <p:nvCxnSpPr>
          <p:cNvPr id="13" name="Straight Connector 12">
            <a:extLst>
              <a:ext uri="{FF2B5EF4-FFF2-40B4-BE49-F238E27FC236}">
                <a16:creationId xmlns:a16="http://schemas.microsoft.com/office/drawing/2014/main" id="{9F3B3159-B110-C73C-E8E6-149221A0B0ED}"/>
              </a:ext>
            </a:extLst>
          </p:cNvPr>
          <p:cNvCxnSpPr/>
          <p:nvPr userDrawn="1"/>
        </p:nvCxnSpPr>
        <p:spPr>
          <a:xfrm>
            <a:off x="1528502" y="1808018"/>
            <a:ext cx="0" cy="3470563"/>
          </a:xfrm>
          <a:prstGeom prst="line">
            <a:avLst/>
          </a:prstGeom>
          <a:ln w="3175">
            <a:solidFill>
              <a:schemeClr val="bg2"/>
            </a:solidFill>
            <a:prstDash val="dash"/>
          </a:ln>
        </p:spPr>
        <p:style>
          <a:lnRef idx="2">
            <a:schemeClr val="accent1"/>
          </a:lnRef>
          <a:fillRef idx="0">
            <a:schemeClr val="accent1"/>
          </a:fillRef>
          <a:effectRef idx="1">
            <a:schemeClr val="accent1"/>
          </a:effectRef>
          <a:fontRef idx="minor">
            <a:schemeClr val="tx1"/>
          </a:fontRef>
        </p:style>
      </p:cxnSp>
      <p:cxnSp>
        <p:nvCxnSpPr>
          <p:cNvPr id="14" name="Straight Connector 13">
            <a:extLst>
              <a:ext uri="{FF2B5EF4-FFF2-40B4-BE49-F238E27FC236}">
                <a16:creationId xmlns:a16="http://schemas.microsoft.com/office/drawing/2014/main" id="{AEC5E02C-3ED9-DCFE-7B5F-13CCB078A8B8}"/>
              </a:ext>
            </a:extLst>
          </p:cNvPr>
          <p:cNvCxnSpPr/>
          <p:nvPr userDrawn="1"/>
        </p:nvCxnSpPr>
        <p:spPr>
          <a:xfrm>
            <a:off x="2095326" y="1808018"/>
            <a:ext cx="0" cy="3470563"/>
          </a:xfrm>
          <a:prstGeom prst="line">
            <a:avLst/>
          </a:prstGeom>
          <a:ln w="3175">
            <a:solidFill>
              <a:schemeClr val="bg2"/>
            </a:solidFill>
            <a:prstDash val="dash"/>
          </a:ln>
        </p:spPr>
        <p:style>
          <a:lnRef idx="2">
            <a:schemeClr val="accent1"/>
          </a:lnRef>
          <a:fillRef idx="0">
            <a:schemeClr val="accent1"/>
          </a:fillRef>
          <a:effectRef idx="1">
            <a:schemeClr val="accent1"/>
          </a:effectRef>
          <a:fontRef idx="minor">
            <a:schemeClr val="tx1"/>
          </a:fontRef>
        </p:style>
      </p:cxnSp>
      <p:cxnSp>
        <p:nvCxnSpPr>
          <p:cNvPr id="15" name="Straight Connector 14">
            <a:extLst>
              <a:ext uri="{FF2B5EF4-FFF2-40B4-BE49-F238E27FC236}">
                <a16:creationId xmlns:a16="http://schemas.microsoft.com/office/drawing/2014/main" id="{A4FA0B23-2C11-576B-2D64-9328E3FB67CD}"/>
              </a:ext>
            </a:extLst>
          </p:cNvPr>
          <p:cNvCxnSpPr/>
          <p:nvPr userDrawn="1"/>
        </p:nvCxnSpPr>
        <p:spPr>
          <a:xfrm>
            <a:off x="2662150" y="1808018"/>
            <a:ext cx="0" cy="3470563"/>
          </a:xfrm>
          <a:prstGeom prst="line">
            <a:avLst/>
          </a:prstGeom>
          <a:ln w="3175">
            <a:solidFill>
              <a:schemeClr val="bg2"/>
            </a:solidFill>
            <a:prstDash val="dash"/>
          </a:ln>
        </p:spPr>
        <p:style>
          <a:lnRef idx="2">
            <a:schemeClr val="accent1"/>
          </a:lnRef>
          <a:fillRef idx="0">
            <a:schemeClr val="accent1"/>
          </a:fillRef>
          <a:effectRef idx="1">
            <a:schemeClr val="accent1"/>
          </a:effectRef>
          <a:fontRef idx="minor">
            <a:schemeClr val="tx1"/>
          </a:fontRef>
        </p:style>
      </p:cxnSp>
      <p:cxnSp>
        <p:nvCxnSpPr>
          <p:cNvPr id="16" name="Straight Connector 15">
            <a:extLst>
              <a:ext uri="{FF2B5EF4-FFF2-40B4-BE49-F238E27FC236}">
                <a16:creationId xmlns:a16="http://schemas.microsoft.com/office/drawing/2014/main" id="{55CB58F4-AB94-D9DD-D5A9-E3435C29DD75}"/>
              </a:ext>
            </a:extLst>
          </p:cNvPr>
          <p:cNvCxnSpPr/>
          <p:nvPr userDrawn="1"/>
        </p:nvCxnSpPr>
        <p:spPr>
          <a:xfrm>
            <a:off x="3228974" y="1808018"/>
            <a:ext cx="0" cy="3470563"/>
          </a:xfrm>
          <a:prstGeom prst="line">
            <a:avLst/>
          </a:prstGeom>
          <a:ln w="3175">
            <a:solidFill>
              <a:schemeClr val="bg2"/>
            </a:solidFill>
            <a:prstDash val="dash"/>
          </a:ln>
        </p:spPr>
        <p:style>
          <a:lnRef idx="2">
            <a:schemeClr val="accent1"/>
          </a:lnRef>
          <a:fillRef idx="0">
            <a:schemeClr val="accent1"/>
          </a:fillRef>
          <a:effectRef idx="1">
            <a:schemeClr val="accent1"/>
          </a:effectRef>
          <a:fontRef idx="minor">
            <a:schemeClr val="tx1"/>
          </a:fontRef>
        </p:style>
      </p:cxnSp>
      <p:cxnSp>
        <p:nvCxnSpPr>
          <p:cNvPr id="17" name="Straight Connector 16">
            <a:extLst>
              <a:ext uri="{FF2B5EF4-FFF2-40B4-BE49-F238E27FC236}">
                <a16:creationId xmlns:a16="http://schemas.microsoft.com/office/drawing/2014/main" id="{9215F568-2946-4E0C-BB6A-C434DC9B9A84}"/>
              </a:ext>
            </a:extLst>
          </p:cNvPr>
          <p:cNvCxnSpPr/>
          <p:nvPr userDrawn="1"/>
        </p:nvCxnSpPr>
        <p:spPr>
          <a:xfrm>
            <a:off x="3795798" y="1808018"/>
            <a:ext cx="0" cy="3470563"/>
          </a:xfrm>
          <a:prstGeom prst="line">
            <a:avLst/>
          </a:prstGeom>
          <a:ln w="3175">
            <a:solidFill>
              <a:schemeClr val="bg2"/>
            </a:solidFill>
            <a:prstDash val="dash"/>
          </a:ln>
        </p:spPr>
        <p:style>
          <a:lnRef idx="2">
            <a:schemeClr val="accent1"/>
          </a:lnRef>
          <a:fillRef idx="0">
            <a:schemeClr val="accent1"/>
          </a:fillRef>
          <a:effectRef idx="1">
            <a:schemeClr val="accent1"/>
          </a:effectRef>
          <a:fontRef idx="minor">
            <a:schemeClr val="tx1"/>
          </a:fontRef>
        </p:style>
      </p:cxnSp>
      <p:cxnSp>
        <p:nvCxnSpPr>
          <p:cNvPr id="18" name="Straight Connector 17">
            <a:extLst>
              <a:ext uri="{FF2B5EF4-FFF2-40B4-BE49-F238E27FC236}">
                <a16:creationId xmlns:a16="http://schemas.microsoft.com/office/drawing/2014/main" id="{9F4F4B6B-4B13-E6C8-A269-C0374302BBBA}"/>
              </a:ext>
            </a:extLst>
          </p:cNvPr>
          <p:cNvCxnSpPr/>
          <p:nvPr userDrawn="1"/>
        </p:nvCxnSpPr>
        <p:spPr>
          <a:xfrm>
            <a:off x="394854" y="1808018"/>
            <a:ext cx="0" cy="3470563"/>
          </a:xfrm>
          <a:prstGeom prst="line">
            <a:avLst/>
          </a:prstGeom>
          <a:ln w="3175">
            <a:solidFill>
              <a:schemeClr val="bg2"/>
            </a:solidFill>
            <a:prstDash val="dash"/>
          </a:ln>
        </p:spPr>
        <p:style>
          <a:lnRef idx="2">
            <a:schemeClr val="accent1"/>
          </a:lnRef>
          <a:fillRef idx="0">
            <a:schemeClr val="accent1"/>
          </a:fillRef>
          <a:effectRef idx="1">
            <a:schemeClr val="accent1"/>
          </a:effectRef>
          <a:fontRef idx="minor">
            <a:schemeClr val="tx1"/>
          </a:fontRef>
        </p:style>
      </p:cxnSp>
      <p:cxnSp>
        <p:nvCxnSpPr>
          <p:cNvPr id="19" name="Straight Connector 18">
            <a:extLst>
              <a:ext uri="{FF2B5EF4-FFF2-40B4-BE49-F238E27FC236}">
                <a16:creationId xmlns:a16="http://schemas.microsoft.com/office/drawing/2014/main" id="{9EC25267-FA58-450B-0629-E47512BDD7A5}"/>
              </a:ext>
            </a:extLst>
          </p:cNvPr>
          <p:cNvCxnSpPr/>
          <p:nvPr userDrawn="1"/>
        </p:nvCxnSpPr>
        <p:spPr>
          <a:xfrm>
            <a:off x="4929446" y="1808018"/>
            <a:ext cx="0" cy="3470563"/>
          </a:xfrm>
          <a:prstGeom prst="line">
            <a:avLst/>
          </a:prstGeom>
          <a:ln w="3175">
            <a:solidFill>
              <a:schemeClr val="bg2"/>
            </a:solidFill>
            <a:prstDash val="dash"/>
          </a:ln>
        </p:spPr>
        <p:style>
          <a:lnRef idx="2">
            <a:schemeClr val="accent1"/>
          </a:lnRef>
          <a:fillRef idx="0">
            <a:schemeClr val="accent1"/>
          </a:fillRef>
          <a:effectRef idx="1">
            <a:schemeClr val="accent1"/>
          </a:effectRef>
          <a:fontRef idx="minor">
            <a:schemeClr val="tx1"/>
          </a:fontRef>
        </p:style>
      </p:cxnSp>
      <p:cxnSp>
        <p:nvCxnSpPr>
          <p:cNvPr id="20" name="Straight Connector 19">
            <a:extLst>
              <a:ext uri="{FF2B5EF4-FFF2-40B4-BE49-F238E27FC236}">
                <a16:creationId xmlns:a16="http://schemas.microsoft.com/office/drawing/2014/main" id="{681C8500-7D81-1A67-5285-25554B146B15}"/>
              </a:ext>
            </a:extLst>
          </p:cNvPr>
          <p:cNvCxnSpPr/>
          <p:nvPr userDrawn="1"/>
        </p:nvCxnSpPr>
        <p:spPr>
          <a:xfrm>
            <a:off x="5496270" y="1808018"/>
            <a:ext cx="0" cy="3470563"/>
          </a:xfrm>
          <a:prstGeom prst="line">
            <a:avLst/>
          </a:prstGeom>
          <a:ln w="3175">
            <a:solidFill>
              <a:schemeClr val="bg2"/>
            </a:solidFill>
            <a:prstDash val="dash"/>
          </a:ln>
        </p:spPr>
        <p:style>
          <a:lnRef idx="2">
            <a:schemeClr val="accent1"/>
          </a:lnRef>
          <a:fillRef idx="0">
            <a:schemeClr val="accent1"/>
          </a:fillRef>
          <a:effectRef idx="1">
            <a:schemeClr val="accent1"/>
          </a:effectRef>
          <a:fontRef idx="minor">
            <a:schemeClr val="tx1"/>
          </a:fontRef>
        </p:style>
      </p:cxnSp>
      <p:cxnSp>
        <p:nvCxnSpPr>
          <p:cNvPr id="21" name="Straight Connector 20">
            <a:extLst>
              <a:ext uri="{FF2B5EF4-FFF2-40B4-BE49-F238E27FC236}">
                <a16:creationId xmlns:a16="http://schemas.microsoft.com/office/drawing/2014/main" id="{4F5AF787-69D5-41A6-CD1C-470086BA19A9}"/>
              </a:ext>
            </a:extLst>
          </p:cNvPr>
          <p:cNvCxnSpPr/>
          <p:nvPr userDrawn="1"/>
        </p:nvCxnSpPr>
        <p:spPr>
          <a:xfrm>
            <a:off x="6063094" y="1808018"/>
            <a:ext cx="0" cy="3470563"/>
          </a:xfrm>
          <a:prstGeom prst="line">
            <a:avLst/>
          </a:prstGeom>
          <a:ln w="3175">
            <a:solidFill>
              <a:schemeClr val="bg2"/>
            </a:solidFill>
            <a:prstDash val="dash"/>
          </a:ln>
        </p:spPr>
        <p:style>
          <a:lnRef idx="2">
            <a:schemeClr val="accent1"/>
          </a:lnRef>
          <a:fillRef idx="0">
            <a:schemeClr val="accent1"/>
          </a:fillRef>
          <a:effectRef idx="1">
            <a:schemeClr val="accent1"/>
          </a:effectRef>
          <a:fontRef idx="minor">
            <a:schemeClr val="tx1"/>
          </a:fontRef>
        </p:style>
      </p:cxnSp>
      <p:cxnSp>
        <p:nvCxnSpPr>
          <p:cNvPr id="42" name="Straight Connector 41">
            <a:extLst>
              <a:ext uri="{FF2B5EF4-FFF2-40B4-BE49-F238E27FC236}">
                <a16:creationId xmlns:a16="http://schemas.microsoft.com/office/drawing/2014/main" id="{2A22B31E-6D3A-CF7E-8635-E66A1272305C}"/>
              </a:ext>
            </a:extLst>
          </p:cNvPr>
          <p:cNvCxnSpPr/>
          <p:nvPr userDrawn="1"/>
        </p:nvCxnSpPr>
        <p:spPr>
          <a:xfrm>
            <a:off x="6629918" y="1808018"/>
            <a:ext cx="0" cy="3470563"/>
          </a:xfrm>
          <a:prstGeom prst="line">
            <a:avLst/>
          </a:prstGeom>
          <a:ln w="3175">
            <a:solidFill>
              <a:schemeClr val="bg2"/>
            </a:solidFill>
            <a:prstDash val="dash"/>
          </a:ln>
        </p:spPr>
        <p:style>
          <a:lnRef idx="2">
            <a:schemeClr val="accent1"/>
          </a:lnRef>
          <a:fillRef idx="0">
            <a:schemeClr val="accent1"/>
          </a:fillRef>
          <a:effectRef idx="1">
            <a:schemeClr val="accent1"/>
          </a:effectRef>
          <a:fontRef idx="minor">
            <a:schemeClr val="tx1"/>
          </a:fontRef>
        </p:style>
      </p:cxnSp>
      <p:cxnSp>
        <p:nvCxnSpPr>
          <p:cNvPr id="45" name="Straight Connector 44">
            <a:extLst>
              <a:ext uri="{FF2B5EF4-FFF2-40B4-BE49-F238E27FC236}">
                <a16:creationId xmlns:a16="http://schemas.microsoft.com/office/drawing/2014/main" id="{1A893994-1CA4-BDA6-086E-DB9F29FBEAD4}"/>
              </a:ext>
            </a:extLst>
          </p:cNvPr>
          <p:cNvCxnSpPr/>
          <p:nvPr userDrawn="1"/>
        </p:nvCxnSpPr>
        <p:spPr>
          <a:xfrm>
            <a:off x="7196742" y="1808018"/>
            <a:ext cx="0" cy="3470563"/>
          </a:xfrm>
          <a:prstGeom prst="line">
            <a:avLst/>
          </a:prstGeom>
          <a:ln w="3175">
            <a:solidFill>
              <a:schemeClr val="bg2"/>
            </a:solidFill>
            <a:prstDash val="dash"/>
          </a:ln>
        </p:spPr>
        <p:style>
          <a:lnRef idx="2">
            <a:schemeClr val="accent1"/>
          </a:lnRef>
          <a:fillRef idx="0">
            <a:schemeClr val="accent1"/>
          </a:fillRef>
          <a:effectRef idx="1">
            <a:schemeClr val="accent1"/>
          </a:effectRef>
          <a:fontRef idx="minor">
            <a:schemeClr val="tx1"/>
          </a:fontRef>
        </p:style>
      </p:cxnSp>
      <p:cxnSp>
        <p:nvCxnSpPr>
          <p:cNvPr id="49" name="Straight Connector 48">
            <a:extLst>
              <a:ext uri="{FF2B5EF4-FFF2-40B4-BE49-F238E27FC236}">
                <a16:creationId xmlns:a16="http://schemas.microsoft.com/office/drawing/2014/main" id="{1BCB1266-7CC3-6D12-0171-04DAD8B30F5B}"/>
              </a:ext>
            </a:extLst>
          </p:cNvPr>
          <p:cNvCxnSpPr/>
          <p:nvPr userDrawn="1"/>
        </p:nvCxnSpPr>
        <p:spPr>
          <a:xfrm>
            <a:off x="7763566" y="1808018"/>
            <a:ext cx="0" cy="3470563"/>
          </a:xfrm>
          <a:prstGeom prst="line">
            <a:avLst/>
          </a:prstGeom>
          <a:ln w="3175">
            <a:solidFill>
              <a:schemeClr val="bg2"/>
            </a:solidFill>
            <a:prstDash val="dash"/>
          </a:ln>
        </p:spPr>
        <p:style>
          <a:lnRef idx="2">
            <a:schemeClr val="accent1"/>
          </a:lnRef>
          <a:fillRef idx="0">
            <a:schemeClr val="accent1"/>
          </a:fillRef>
          <a:effectRef idx="1">
            <a:schemeClr val="accent1"/>
          </a:effectRef>
          <a:fontRef idx="minor">
            <a:schemeClr val="tx1"/>
          </a:fontRef>
        </p:style>
      </p:cxnSp>
      <p:cxnSp>
        <p:nvCxnSpPr>
          <p:cNvPr id="50" name="Straight Connector 49">
            <a:extLst>
              <a:ext uri="{FF2B5EF4-FFF2-40B4-BE49-F238E27FC236}">
                <a16:creationId xmlns:a16="http://schemas.microsoft.com/office/drawing/2014/main" id="{1FC4650F-274D-6AD2-A2D6-1D6B37D60E38}"/>
              </a:ext>
            </a:extLst>
          </p:cNvPr>
          <p:cNvCxnSpPr/>
          <p:nvPr userDrawn="1"/>
        </p:nvCxnSpPr>
        <p:spPr>
          <a:xfrm>
            <a:off x="4362622" y="1808018"/>
            <a:ext cx="0" cy="3470563"/>
          </a:xfrm>
          <a:prstGeom prst="line">
            <a:avLst/>
          </a:prstGeom>
          <a:ln w="3175">
            <a:solidFill>
              <a:schemeClr val="bg2"/>
            </a:solidFill>
            <a:prstDash val="dash"/>
          </a:ln>
        </p:spPr>
        <p:style>
          <a:lnRef idx="2">
            <a:schemeClr val="accent1"/>
          </a:lnRef>
          <a:fillRef idx="0">
            <a:schemeClr val="accent1"/>
          </a:fillRef>
          <a:effectRef idx="1">
            <a:schemeClr val="accent1"/>
          </a:effectRef>
          <a:fontRef idx="minor">
            <a:schemeClr val="tx1"/>
          </a:fontRef>
        </p:style>
      </p:cxnSp>
      <p:cxnSp>
        <p:nvCxnSpPr>
          <p:cNvPr id="51" name="Straight Connector 50">
            <a:extLst>
              <a:ext uri="{FF2B5EF4-FFF2-40B4-BE49-F238E27FC236}">
                <a16:creationId xmlns:a16="http://schemas.microsoft.com/office/drawing/2014/main" id="{3FFD99B2-8884-60BE-D9AB-5D6B1B721467}"/>
              </a:ext>
            </a:extLst>
          </p:cNvPr>
          <p:cNvCxnSpPr/>
          <p:nvPr userDrawn="1"/>
        </p:nvCxnSpPr>
        <p:spPr>
          <a:xfrm>
            <a:off x="8897214" y="1808018"/>
            <a:ext cx="0" cy="3470563"/>
          </a:xfrm>
          <a:prstGeom prst="line">
            <a:avLst/>
          </a:prstGeom>
          <a:ln w="3175">
            <a:solidFill>
              <a:schemeClr val="bg2"/>
            </a:solidFill>
            <a:prstDash val="dash"/>
          </a:ln>
        </p:spPr>
        <p:style>
          <a:lnRef idx="2">
            <a:schemeClr val="accent1"/>
          </a:lnRef>
          <a:fillRef idx="0">
            <a:schemeClr val="accent1"/>
          </a:fillRef>
          <a:effectRef idx="1">
            <a:schemeClr val="accent1"/>
          </a:effectRef>
          <a:fontRef idx="minor">
            <a:schemeClr val="tx1"/>
          </a:fontRef>
        </p:style>
      </p:cxnSp>
      <p:cxnSp>
        <p:nvCxnSpPr>
          <p:cNvPr id="52" name="Straight Connector 51">
            <a:extLst>
              <a:ext uri="{FF2B5EF4-FFF2-40B4-BE49-F238E27FC236}">
                <a16:creationId xmlns:a16="http://schemas.microsoft.com/office/drawing/2014/main" id="{4E689EDF-76DB-3A91-AE10-1C5AA6412307}"/>
              </a:ext>
            </a:extLst>
          </p:cNvPr>
          <p:cNvCxnSpPr/>
          <p:nvPr userDrawn="1"/>
        </p:nvCxnSpPr>
        <p:spPr>
          <a:xfrm>
            <a:off x="9464038" y="1808018"/>
            <a:ext cx="0" cy="3470563"/>
          </a:xfrm>
          <a:prstGeom prst="line">
            <a:avLst/>
          </a:prstGeom>
          <a:ln w="3175">
            <a:solidFill>
              <a:schemeClr val="bg2"/>
            </a:solidFill>
            <a:prstDash val="dash"/>
          </a:ln>
        </p:spPr>
        <p:style>
          <a:lnRef idx="2">
            <a:schemeClr val="accent1"/>
          </a:lnRef>
          <a:fillRef idx="0">
            <a:schemeClr val="accent1"/>
          </a:fillRef>
          <a:effectRef idx="1">
            <a:schemeClr val="accent1"/>
          </a:effectRef>
          <a:fontRef idx="minor">
            <a:schemeClr val="tx1"/>
          </a:fontRef>
        </p:style>
      </p:cxnSp>
      <p:cxnSp>
        <p:nvCxnSpPr>
          <p:cNvPr id="53" name="Straight Connector 52">
            <a:extLst>
              <a:ext uri="{FF2B5EF4-FFF2-40B4-BE49-F238E27FC236}">
                <a16:creationId xmlns:a16="http://schemas.microsoft.com/office/drawing/2014/main" id="{4168AE44-9D61-BA78-A52D-6D2F991DC6CC}"/>
              </a:ext>
            </a:extLst>
          </p:cNvPr>
          <p:cNvCxnSpPr/>
          <p:nvPr userDrawn="1"/>
        </p:nvCxnSpPr>
        <p:spPr>
          <a:xfrm>
            <a:off x="10030862" y="1808018"/>
            <a:ext cx="0" cy="3470563"/>
          </a:xfrm>
          <a:prstGeom prst="line">
            <a:avLst/>
          </a:prstGeom>
          <a:ln w="3175">
            <a:solidFill>
              <a:schemeClr val="bg2"/>
            </a:solidFill>
            <a:prstDash val="dash"/>
          </a:ln>
        </p:spPr>
        <p:style>
          <a:lnRef idx="2">
            <a:schemeClr val="accent1"/>
          </a:lnRef>
          <a:fillRef idx="0">
            <a:schemeClr val="accent1"/>
          </a:fillRef>
          <a:effectRef idx="1">
            <a:schemeClr val="accent1"/>
          </a:effectRef>
          <a:fontRef idx="minor">
            <a:schemeClr val="tx1"/>
          </a:fontRef>
        </p:style>
      </p:cxnSp>
      <p:cxnSp>
        <p:nvCxnSpPr>
          <p:cNvPr id="54" name="Straight Connector 53">
            <a:extLst>
              <a:ext uri="{FF2B5EF4-FFF2-40B4-BE49-F238E27FC236}">
                <a16:creationId xmlns:a16="http://schemas.microsoft.com/office/drawing/2014/main" id="{3F5DF877-13EF-DE10-C64A-289B62D8BBE5}"/>
              </a:ext>
            </a:extLst>
          </p:cNvPr>
          <p:cNvCxnSpPr/>
          <p:nvPr userDrawn="1"/>
        </p:nvCxnSpPr>
        <p:spPr>
          <a:xfrm>
            <a:off x="10597686" y="1808018"/>
            <a:ext cx="0" cy="3470563"/>
          </a:xfrm>
          <a:prstGeom prst="line">
            <a:avLst/>
          </a:prstGeom>
          <a:ln w="3175">
            <a:solidFill>
              <a:schemeClr val="bg2"/>
            </a:solidFill>
            <a:prstDash val="dash"/>
          </a:ln>
        </p:spPr>
        <p:style>
          <a:lnRef idx="2">
            <a:schemeClr val="accent1"/>
          </a:lnRef>
          <a:fillRef idx="0">
            <a:schemeClr val="accent1"/>
          </a:fillRef>
          <a:effectRef idx="1">
            <a:schemeClr val="accent1"/>
          </a:effectRef>
          <a:fontRef idx="minor">
            <a:schemeClr val="tx1"/>
          </a:fontRef>
        </p:style>
      </p:cxnSp>
      <p:cxnSp>
        <p:nvCxnSpPr>
          <p:cNvPr id="55" name="Straight Connector 54">
            <a:extLst>
              <a:ext uri="{FF2B5EF4-FFF2-40B4-BE49-F238E27FC236}">
                <a16:creationId xmlns:a16="http://schemas.microsoft.com/office/drawing/2014/main" id="{8121AC27-81DE-50E5-02C8-E3F6D9F3AB5B}"/>
              </a:ext>
            </a:extLst>
          </p:cNvPr>
          <p:cNvCxnSpPr/>
          <p:nvPr userDrawn="1"/>
        </p:nvCxnSpPr>
        <p:spPr>
          <a:xfrm>
            <a:off x="11164510" y="1808018"/>
            <a:ext cx="0" cy="3470563"/>
          </a:xfrm>
          <a:prstGeom prst="line">
            <a:avLst/>
          </a:prstGeom>
          <a:ln w="3175">
            <a:solidFill>
              <a:schemeClr val="bg2"/>
            </a:solidFill>
            <a:prstDash val="dash"/>
          </a:ln>
        </p:spPr>
        <p:style>
          <a:lnRef idx="2">
            <a:schemeClr val="accent1"/>
          </a:lnRef>
          <a:fillRef idx="0">
            <a:schemeClr val="accent1"/>
          </a:fillRef>
          <a:effectRef idx="1">
            <a:schemeClr val="accent1"/>
          </a:effectRef>
          <a:fontRef idx="minor">
            <a:schemeClr val="tx1"/>
          </a:fontRef>
        </p:style>
      </p:cxnSp>
      <p:cxnSp>
        <p:nvCxnSpPr>
          <p:cNvPr id="56" name="Straight Connector 55">
            <a:extLst>
              <a:ext uri="{FF2B5EF4-FFF2-40B4-BE49-F238E27FC236}">
                <a16:creationId xmlns:a16="http://schemas.microsoft.com/office/drawing/2014/main" id="{5BEDFC46-09E1-0770-3365-5215F7AE2BA8}"/>
              </a:ext>
            </a:extLst>
          </p:cNvPr>
          <p:cNvCxnSpPr/>
          <p:nvPr userDrawn="1"/>
        </p:nvCxnSpPr>
        <p:spPr>
          <a:xfrm>
            <a:off x="11731337" y="1808018"/>
            <a:ext cx="0" cy="3470563"/>
          </a:xfrm>
          <a:prstGeom prst="line">
            <a:avLst/>
          </a:prstGeom>
          <a:ln w="3175">
            <a:solidFill>
              <a:schemeClr val="bg2"/>
            </a:solidFill>
            <a:prstDash val="dash"/>
          </a:ln>
        </p:spPr>
        <p:style>
          <a:lnRef idx="2">
            <a:schemeClr val="accent1"/>
          </a:lnRef>
          <a:fillRef idx="0">
            <a:schemeClr val="accent1"/>
          </a:fillRef>
          <a:effectRef idx="1">
            <a:schemeClr val="accent1"/>
          </a:effectRef>
          <a:fontRef idx="minor">
            <a:schemeClr val="tx1"/>
          </a:fontRef>
        </p:style>
      </p:cxnSp>
      <p:cxnSp>
        <p:nvCxnSpPr>
          <p:cNvPr id="57" name="Straight Connector 56">
            <a:extLst>
              <a:ext uri="{FF2B5EF4-FFF2-40B4-BE49-F238E27FC236}">
                <a16:creationId xmlns:a16="http://schemas.microsoft.com/office/drawing/2014/main" id="{A64D417F-DDA2-ABC4-DA02-C536B9A0F504}"/>
              </a:ext>
            </a:extLst>
          </p:cNvPr>
          <p:cNvCxnSpPr/>
          <p:nvPr userDrawn="1"/>
        </p:nvCxnSpPr>
        <p:spPr>
          <a:xfrm>
            <a:off x="8330390" y="1808018"/>
            <a:ext cx="0" cy="3470563"/>
          </a:xfrm>
          <a:prstGeom prst="line">
            <a:avLst/>
          </a:prstGeom>
          <a:ln w="3175">
            <a:solidFill>
              <a:schemeClr val="bg2"/>
            </a:solidFill>
            <a:prstDash val="dash"/>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067076117"/>
      </p:ext>
    </p:extLst>
  </p:cSld>
  <p:clrMapOvr>
    <a:masterClrMapping/>
  </p:clrMapOvr>
  <p:extLst>
    <p:ext uri="{DCECCB84-F9BA-43D5-87BE-67443E8EF086}">
      <p15:sldGuideLst xmlns:p15="http://schemas.microsoft.com/office/powerpoint/2012/main">
        <p15:guide id="9" orient="horz" pos="2160" userDrawn="1">
          <p15:clr>
            <a:srgbClr val="FBAE40"/>
          </p15:clr>
        </p15:guide>
        <p15:guide id="10" pos="3840" userDrawn="1">
          <p15:clr>
            <a:srgbClr val="FBAE40"/>
          </p15:clr>
        </p15:guide>
        <p15:guide id="11" pos="240" userDrawn="1">
          <p15:clr>
            <a:srgbClr val="FBAE40"/>
          </p15:clr>
        </p15:guide>
        <p15:guide id="12" pos="7440" userDrawn="1">
          <p15:clr>
            <a:srgbClr val="FBAE40"/>
          </p15:clr>
        </p15:guide>
        <p15:guide id="13" orient="horz" pos="144" userDrawn="1">
          <p15:clr>
            <a:srgbClr val="FBAE40"/>
          </p15:clr>
        </p15:guide>
        <p15:guide id="14" orient="horz" pos="4176" userDrawn="1">
          <p15:clr>
            <a:srgbClr val="FBAE40"/>
          </p15:clr>
        </p15:guide>
        <p15:guide id="15" orient="horz" pos="432" userDrawn="1">
          <p15:clr>
            <a:srgbClr val="FBAE40"/>
          </p15:clr>
        </p15:guide>
        <p15:guide id="16" orient="horz" pos="3888" userDrawn="1">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2_Timeline slide">
    <p:spTree>
      <p:nvGrpSpPr>
        <p:cNvPr id="1" name=""/>
        <p:cNvGrpSpPr/>
        <p:nvPr/>
      </p:nvGrpSpPr>
      <p:grpSpPr>
        <a:xfrm>
          <a:off x="0" y="0"/>
          <a:ext cx="0" cy="0"/>
          <a:chOff x="0" y="0"/>
          <a:chExt cx="0" cy="0"/>
        </a:xfrm>
      </p:grpSpPr>
      <p:sp>
        <p:nvSpPr>
          <p:cNvPr id="27" name="Text Placeholder 4">
            <a:extLst>
              <a:ext uri="{FF2B5EF4-FFF2-40B4-BE49-F238E27FC236}">
                <a16:creationId xmlns:a16="http://schemas.microsoft.com/office/drawing/2014/main" id="{4D99CB3B-E23E-4AFD-9DB8-F4BA13E17CE4}"/>
              </a:ext>
            </a:extLst>
          </p:cNvPr>
          <p:cNvSpPr>
            <a:spLocks noGrp="1"/>
          </p:cNvSpPr>
          <p:nvPr>
            <p:ph type="body" sz="quarter" idx="27" hasCustomPrompt="1"/>
          </p:nvPr>
        </p:nvSpPr>
        <p:spPr>
          <a:xfrm>
            <a:off x="409451" y="1876173"/>
            <a:ext cx="2671116" cy="244475"/>
          </a:xfrm>
          <a:prstGeom prst="rect">
            <a:avLst/>
          </a:prstGeom>
          <a:noFill/>
          <a:ln>
            <a:noFill/>
          </a:ln>
        </p:spPr>
        <p:txBody>
          <a:bodyPr lIns="0" tIns="0" anchor="ctr" anchorCtr="0"/>
          <a:lstStyle>
            <a:lvl1pPr marL="0" indent="0">
              <a:buNone/>
              <a:defRPr sz="1000" b="0" i="0">
                <a:solidFill>
                  <a:schemeClr val="tx1"/>
                </a:solidFill>
                <a:latin typeface="+mj-lt"/>
              </a:defRPr>
            </a:lvl1pPr>
            <a:lvl2pPr marL="457189" indent="0">
              <a:buNone/>
              <a:defRPr/>
            </a:lvl2pPr>
            <a:lvl3pPr marL="914377" indent="0">
              <a:buNone/>
              <a:defRPr/>
            </a:lvl3pPr>
            <a:lvl4pPr marL="1371566" indent="0">
              <a:buNone/>
              <a:defRPr/>
            </a:lvl4pPr>
            <a:lvl5pPr marL="1828754" indent="0">
              <a:buNone/>
              <a:defRPr/>
            </a:lvl5pPr>
          </a:lstStyle>
          <a:p>
            <a:pPr lvl="0"/>
            <a:r>
              <a:rPr lang="en-US"/>
              <a:t>Q1 example</a:t>
            </a:r>
          </a:p>
        </p:txBody>
      </p:sp>
      <p:sp>
        <p:nvSpPr>
          <p:cNvPr id="4" name="Text Placeholder 4">
            <a:extLst>
              <a:ext uri="{FF2B5EF4-FFF2-40B4-BE49-F238E27FC236}">
                <a16:creationId xmlns:a16="http://schemas.microsoft.com/office/drawing/2014/main" id="{C3CD5E2E-9DF2-C60D-2D9C-FED90DB0EF64}"/>
              </a:ext>
            </a:extLst>
          </p:cNvPr>
          <p:cNvSpPr>
            <a:spLocks noGrp="1"/>
          </p:cNvSpPr>
          <p:nvPr>
            <p:ph type="body" sz="quarter" idx="30" hasCustomPrompt="1"/>
          </p:nvPr>
        </p:nvSpPr>
        <p:spPr>
          <a:xfrm>
            <a:off x="3263495" y="1876173"/>
            <a:ext cx="2671116" cy="244475"/>
          </a:xfrm>
          <a:prstGeom prst="rect">
            <a:avLst/>
          </a:prstGeom>
          <a:noFill/>
          <a:ln>
            <a:noFill/>
          </a:ln>
        </p:spPr>
        <p:txBody>
          <a:bodyPr lIns="0" tIns="0" anchor="ctr" anchorCtr="0"/>
          <a:lstStyle>
            <a:lvl1pPr marL="0" indent="0">
              <a:buNone/>
              <a:defRPr sz="1000" b="0" i="0">
                <a:solidFill>
                  <a:schemeClr val="tx1"/>
                </a:solidFill>
                <a:latin typeface="+mj-lt"/>
              </a:defRPr>
            </a:lvl1pPr>
            <a:lvl2pPr marL="457189" indent="0">
              <a:buNone/>
              <a:defRPr/>
            </a:lvl2pPr>
            <a:lvl3pPr marL="914377" indent="0">
              <a:buNone/>
              <a:defRPr/>
            </a:lvl3pPr>
            <a:lvl4pPr marL="1371566" indent="0">
              <a:buNone/>
              <a:defRPr/>
            </a:lvl4pPr>
            <a:lvl5pPr marL="1828754" indent="0">
              <a:buNone/>
              <a:defRPr/>
            </a:lvl5pPr>
          </a:lstStyle>
          <a:p>
            <a:pPr lvl="0"/>
            <a:r>
              <a:rPr lang="en-US"/>
              <a:t>Q2 example</a:t>
            </a:r>
          </a:p>
        </p:txBody>
      </p:sp>
      <p:sp>
        <p:nvSpPr>
          <p:cNvPr id="5" name="Text Placeholder 4">
            <a:extLst>
              <a:ext uri="{FF2B5EF4-FFF2-40B4-BE49-F238E27FC236}">
                <a16:creationId xmlns:a16="http://schemas.microsoft.com/office/drawing/2014/main" id="{9E21339C-CEE2-C2AB-A922-789C7289677B}"/>
              </a:ext>
            </a:extLst>
          </p:cNvPr>
          <p:cNvSpPr>
            <a:spLocks noGrp="1"/>
          </p:cNvSpPr>
          <p:nvPr>
            <p:ph type="body" sz="quarter" idx="31" hasCustomPrompt="1"/>
          </p:nvPr>
        </p:nvSpPr>
        <p:spPr>
          <a:xfrm>
            <a:off x="6117538" y="1876173"/>
            <a:ext cx="2671116" cy="244475"/>
          </a:xfrm>
          <a:prstGeom prst="rect">
            <a:avLst/>
          </a:prstGeom>
          <a:noFill/>
          <a:ln>
            <a:noFill/>
          </a:ln>
        </p:spPr>
        <p:txBody>
          <a:bodyPr lIns="0" tIns="0" anchor="ctr" anchorCtr="0"/>
          <a:lstStyle>
            <a:lvl1pPr marL="0" indent="0">
              <a:buNone/>
              <a:defRPr sz="1000" b="0" i="0">
                <a:solidFill>
                  <a:schemeClr val="tx1"/>
                </a:solidFill>
                <a:latin typeface="+mj-lt"/>
              </a:defRPr>
            </a:lvl1pPr>
            <a:lvl2pPr marL="457189" indent="0">
              <a:buNone/>
              <a:defRPr/>
            </a:lvl2pPr>
            <a:lvl3pPr marL="914377" indent="0">
              <a:buNone/>
              <a:defRPr/>
            </a:lvl3pPr>
            <a:lvl4pPr marL="1371566" indent="0">
              <a:buNone/>
              <a:defRPr/>
            </a:lvl4pPr>
            <a:lvl5pPr marL="1828754" indent="0">
              <a:buNone/>
              <a:defRPr/>
            </a:lvl5pPr>
          </a:lstStyle>
          <a:p>
            <a:pPr lvl="0"/>
            <a:r>
              <a:rPr lang="en-US"/>
              <a:t>Q3 example</a:t>
            </a:r>
          </a:p>
        </p:txBody>
      </p:sp>
      <p:sp>
        <p:nvSpPr>
          <p:cNvPr id="6" name="Text Placeholder 4">
            <a:extLst>
              <a:ext uri="{FF2B5EF4-FFF2-40B4-BE49-F238E27FC236}">
                <a16:creationId xmlns:a16="http://schemas.microsoft.com/office/drawing/2014/main" id="{DDB45CFA-6B55-E5D9-5DB0-65C0F3FA460A}"/>
              </a:ext>
            </a:extLst>
          </p:cNvPr>
          <p:cNvSpPr>
            <a:spLocks noGrp="1"/>
          </p:cNvSpPr>
          <p:nvPr>
            <p:ph type="body" sz="quarter" idx="32" hasCustomPrompt="1"/>
          </p:nvPr>
        </p:nvSpPr>
        <p:spPr>
          <a:xfrm>
            <a:off x="8971582" y="1876173"/>
            <a:ext cx="2671116" cy="244475"/>
          </a:xfrm>
          <a:prstGeom prst="rect">
            <a:avLst/>
          </a:prstGeom>
          <a:noFill/>
          <a:ln>
            <a:noFill/>
          </a:ln>
        </p:spPr>
        <p:txBody>
          <a:bodyPr lIns="0" tIns="0" anchor="ctr" anchorCtr="0"/>
          <a:lstStyle>
            <a:lvl1pPr marL="0" indent="0">
              <a:buNone/>
              <a:defRPr sz="1000" b="0" i="0">
                <a:solidFill>
                  <a:schemeClr val="tx1"/>
                </a:solidFill>
                <a:latin typeface="+mj-lt"/>
              </a:defRPr>
            </a:lvl1pPr>
            <a:lvl2pPr marL="457189" indent="0">
              <a:buNone/>
              <a:defRPr/>
            </a:lvl2pPr>
            <a:lvl3pPr marL="914377" indent="0">
              <a:buNone/>
              <a:defRPr/>
            </a:lvl3pPr>
            <a:lvl4pPr marL="1371566" indent="0">
              <a:buNone/>
              <a:defRPr/>
            </a:lvl4pPr>
            <a:lvl5pPr marL="1828754" indent="0">
              <a:buNone/>
              <a:defRPr/>
            </a:lvl5pPr>
          </a:lstStyle>
          <a:p>
            <a:pPr lvl="0"/>
            <a:r>
              <a:rPr lang="en-US"/>
              <a:t>Q4 example</a:t>
            </a:r>
          </a:p>
        </p:txBody>
      </p:sp>
      <p:sp>
        <p:nvSpPr>
          <p:cNvPr id="17" name="Text Placeholder 4">
            <a:extLst>
              <a:ext uri="{FF2B5EF4-FFF2-40B4-BE49-F238E27FC236}">
                <a16:creationId xmlns:a16="http://schemas.microsoft.com/office/drawing/2014/main" id="{6CF91AD1-CB53-4C52-8059-48F1540F3F8F}"/>
              </a:ext>
              <a:ext uri="{C183D7F6-B498-43B3-948B-1728B52AA6E4}">
                <adec:decorative xmlns:adec="http://schemas.microsoft.com/office/drawing/2017/decorative" val="1"/>
              </a:ext>
            </a:extLst>
          </p:cNvPr>
          <p:cNvSpPr>
            <a:spLocks noGrp="1"/>
          </p:cNvSpPr>
          <p:nvPr>
            <p:ph type="body" sz="quarter" idx="21" hasCustomPrompt="1"/>
          </p:nvPr>
        </p:nvSpPr>
        <p:spPr>
          <a:xfrm>
            <a:off x="409450" y="2124126"/>
            <a:ext cx="11374563" cy="302125"/>
          </a:xfrm>
          <a:prstGeom prst="rightArrow">
            <a:avLst/>
          </a:prstGeom>
          <a:gradFill>
            <a:gsLst>
              <a:gs pos="53000">
                <a:srgbClr val="8548C2"/>
              </a:gs>
              <a:gs pos="35000">
                <a:srgbClr val="784DC7"/>
              </a:gs>
              <a:gs pos="23000">
                <a:srgbClr val="6953CE"/>
              </a:gs>
              <a:gs pos="0">
                <a:schemeClr val="accent2"/>
              </a:gs>
              <a:gs pos="100000">
                <a:schemeClr val="tx2"/>
              </a:gs>
            </a:gsLst>
            <a:lin ang="0" scaled="0"/>
          </a:gradFill>
          <a:ln>
            <a:noFill/>
          </a:ln>
        </p:spPr>
        <p:txBody>
          <a:bodyPr lIns="0" tIns="0" anchor="ctr" anchorCtr="0"/>
          <a:lstStyle>
            <a:lvl1pPr marL="0" indent="0" algn="ctr">
              <a:buNone/>
              <a:defRPr sz="900" b="0" i="0">
                <a:solidFill>
                  <a:schemeClr val="bg1"/>
                </a:solidFill>
                <a:latin typeface="Arial" panose="020B0604020202020204" pitchFamily="34" charset="0"/>
              </a:defRPr>
            </a:lvl1pPr>
            <a:lvl2pPr marL="457189" indent="0">
              <a:buNone/>
              <a:defRPr/>
            </a:lvl2pPr>
            <a:lvl3pPr marL="914377" indent="0">
              <a:buNone/>
              <a:defRPr/>
            </a:lvl3pPr>
            <a:lvl4pPr marL="1371566" indent="0">
              <a:buNone/>
              <a:defRPr/>
            </a:lvl4pPr>
            <a:lvl5pPr marL="1828754" indent="0">
              <a:buNone/>
              <a:defRPr/>
            </a:lvl5pPr>
          </a:lstStyle>
          <a:p>
            <a:pPr lvl="0"/>
            <a:r>
              <a:rPr lang="en-US"/>
              <a:t>#</a:t>
            </a:r>
          </a:p>
        </p:txBody>
      </p:sp>
      <p:sp>
        <p:nvSpPr>
          <p:cNvPr id="31" name="Text Placeholder 30">
            <a:extLst>
              <a:ext uri="{FF2B5EF4-FFF2-40B4-BE49-F238E27FC236}">
                <a16:creationId xmlns:a16="http://schemas.microsoft.com/office/drawing/2014/main" id="{5B3F22FF-A949-4FD3-8AE3-52AD6E7ED650}"/>
              </a:ext>
            </a:extLst>
          </p:cNvPr>
          <p:cNvSpPr>
            <a:spLocks noGrp="1"/>
          </p:cNvSpPr>
          <p:nvPr>
            <p:ph type="body" sz="quarter" idx="28" hasCustomPrompt="1"/>
          </p:nvPr>
        </p:nvSpPr>
        <p:spPr>
          <a:xfrm>
            <a:off x="409451" y="2572418"/>
            <a:ext cx="1726496" cy="423449"/>
          </a:xfrm>
          <a:prstGeom prst="roundRect">
            <a:avLst/>
          </a:prstGeom>
          <a:solidFill>
            <a:schemeClr val="bg2"/>
          </a:solidFill>
        </p:spPr>
        <p:txBody>
          <a:bodyPr lIns="0" tIns="0" rIns="0" bIns="0" anchor="ctr"/>
          <a:lstStyle>
            <a:lvl1pPr marL="0" indent="0" algn="ctr">
              <a:spcBef>
                <a:spcPts val="0"/>
              </a:spcBef>
              <a:buNone/>
              <a:defRPr sz="1051" b="0" i="0">
                <a:solidFill>
                  <a:schemeClr val="tx1"/>
                </a:solidFill>
                <a:latin typeface="+mn-lt"/>
              </a:defRPr>
            </a:lvl1pPr>
          </a:lstStyle>
          <a:p>
            <a:pPr lvl="0"/>
            <a:r>
              <a:rPr lang="en-US"/>
              <a:t>Project 01</a:t>
            </a:r>
          </a:p>
          <a:p>
            <a:pPr lvl="0"/>
            <a:r>
              <a:rPr lang="en-US"/>
              <a:t>Some text</a:t>
            </a:r>
          </a:p>
        </p:txBody>
      </p:sp>
      <p:sp>
        <p:nvSpPr>
          <p:cNvPr id="33" name="Text Placeholder 30">
            <a:extLst>
              <a:ext uri="{FF2B5EF4-FFF2-40B4-BE49-F238E27FC236}">
                <a16:creationId xmlns:a16="http://schemas.microsoft.com/office/drawing/2014/main" id="{B8276A8C-E6B6-46C1-A36A-C677C6D65FE0}"/>
              </a:ext>
            </a:extLst>
          </p:cNvPr>
          <p:cNvSpPr>
            <a:spLocks noGrp="1"/>
          </p:cNvSpPr>
          <p:nvPr>
            <p:ph type="body" sz="quarter" idx="29" hasCustomPrompt="1"/>
          </p:nvPr>
        </p:nvSpPr>
        <p:spPr>
          <a:xfrm>
            <a:off x="1316574" y="3207025"/>
            <a:ext cx="2429517" cy="423449"/>
          </a:xfrm>
          <a:prstGeom prst="roundRect">
            <a:avLst/>
          </a:prstGeom>
          <a:solidFill>
            <a:schemeClr val="bg2"/>
          </a:solidFill>
        </p:spPr>
        <p:txBody>
          <a:bodyPr lIns="0" tIns="0" rIns="0" bIns="0" anchor="ctr"/>
          <a:lstStyle>
            <a:lvl1pPr marL="0" indent="0" algn="ctr">
              <a:spcBef>
                <a:spcPts val="0"/>
              </a:spcBef>
              <a:buNone/>
              <a:defRPr sz="1051" b="0" i="0">
                <a:solidFill>
                  <a:schemeClr val="tx1"/>
                </a:solidFill>
                <a:latin typeface="+mn-lt"/>
              </a:defRPr>
            </a:lvl1pPr>
          </a:lstStyle>
          <a:p>
            <a:pPr lvl="0"/>
            <a:r>
              <a:rPr lang="en-US"/>
              <a:t>Project 02</a:t>
            </a:r>
          </a:p>
          <a:p>
            <a:pPr lvl="0"/>
            <a:r>
              <a:rPr lang="en-US"/>
              <a:t>Some text </a:t>
            </a:r>
          </a:p>
        </p:txBody>
      </p:sp>
      <p:sp>
        <p:nvSpPr>
          <p:cNvPr id="7" name="Text Placeholder 30">
            <a:extLst>
              <a:ext uri="{FF2B5EF4-FFF2-40B4-BE49-F238E27FC236}">
                <a16:creationId xmlns:a16="http://schemas.microsoft.com/office/drawing/2014/main" id="{1FEF7065-F2BA-D856-986F-6CB3F8C10EFF}"/>
              </a:ext>
            </a:extLst>
          </p:cNvPr>
          <p:cNvSpPr>
            <a:spLocks noGrp="1"/>
          </p:cNvSpPr>
          <p:nvPr>
            <p:ph type="body" sz="quarter" idx="33" hasCustomPrompt="1"/>
          </p:nvPr>
        </p:nvSpPr>
        <p:spPr>
          <a:xfrm>
            <a:off x="2531331" y="3846963"/>
            <a:ext cx="4109499" cy="423449"/>
          </a:xfrm>
          <a:prstGeom prst="roundRect">
            <a:avLst/>
          </a:prstGeom>
          <a:solidFill>
            <a:schemeClr val="bg2"/>
          </a:solidFill>
        </p:spPr>
        <p:txBody>
          <a:bodyPr lIns="0" tIns="0" rIns="0" bIns="0" anchor="ctr"/>
          <a:lstStyle>
            <a:lvl1pPr marL="0" indent="0" algn="ctr">
              <a:spcBef>
                <a:spcPts val="0"/>
              </a:spcBef>
              <a:buNone/>
              <a:defRPr sz="1051" b="0" i="0">
                <a:solidFill>
                  <a:schemeClr val="tx1"/>
                </a:solidFill>
                <a:latin typeface="+mn-lt"/>
              </a:defRPr>
            </a:lvl1pPr>
          </a:lstStyle>
          <a:p>
            <a:pPr lvl="0"/>
            <a:r>
              <a:rPr lang="en-US"/>
              <a:t>Project 03</a:t>
            </a:r>
          </a:p>
          <a:p>
            <a:pPr lvl="0"/>
            <a:r>
              <a:rPr lang="en-US"/>
              <a:t>Some text</a:t>
            </a:r>
          </a:p>
        </p:txBody>
      </p:sp>
      <p:sp>
        <p:nvSpPr>
          <p:cNvPr id="8" name="Text Placeholder 30">
            <a:extLst>
              <a:ext uri="{FF2B5EF4-FFF2-40B4-BE49-F238E27FC236}">
                <a16:creationId xmlns:a16="http://schemas.microsoft.com/office/drawing/2014/main" id="{1E168C9F-03F2-171C-7F6A-1278314E7136}"/>
              </a:ext>
            </a:extLst>
          </p:cNvPr>
          <p:cNvSpPr>
            <a:spLocks noGrp="1"/>
          </p:cNvSpPr>
          <p:nvPr>
            <p:ph type="body" sz="quarter" idx="34" hasCustomPrompt="1"/>
          </p:nvPr>
        </p:nvSpPr>
        <p:spPr>
          <a:xfrm>
            <a:off x="6202065" y="3207025"/>
            <a:ext cx="2671395" cy="423449"/>
          </a:xfrm>
          <a:prstGeom prst="roundRect">
            <a:avLst/>
          </a:prstGeom>
          <a:solidFill>
            <a:schemeClr val="bg2"/>
          </a:solidFill>
        </p:spPr>
        <p:txBody>
          <a:bodyPr lIns="0" tIns="0" rIns="0" bIns="0" anchor="ctr"/>
          <a:lstStyle>
            <a:lvl1pPr marL="0" indent="0" algn="ctr">
              <a:spcBef>
                <a:spcPts val="0"/>
              </a:spcBef>
              <a:buNone/>
              <a:defRPr sz="1051" b="0" i="0">
                <a:solidFill>
                  <a:schemeClr val="tx1"/>
                </a:solidFill>
                <a:latin typeface="+mn-lt"/>
              </a:defRPr>
            </a:lvl1pPr>
          </a:lstStyle>
          <a:p>
            <a:pPr lvl="0"/>
            <a:r>
              <a:rPr lang="en-US"/>
              <a:t>Project 04</a:t>
            </a:r>
          </a:p>
          <a:p>
            <a:pPr lvl="0"/>
            <a:r>
              <a:rPr lang="en-US"/>
              <a:t>Some text </a:t>
            </a:r>
          </a:p>
        </p:txBody>
      </p:sp>
      <p:sp>
        <p:nvSpPr>
          <p:cNvPr id="10" name="Text Placeholder 30">
            <a:extLst>
              <a:ext uri="{FF2B5EF4-FFF2-40B4-BE49-F238E27FC236}">
                <a16:creationId xmlns:a16="http://schemas.microsoft.com/office/drawing/2014/main" id="{FE5B65BD-9E54-A3C0-3465-57F1B780A628}"/>
              </a:ext>
            </a:extLst>
          </p:cNvPr>
          <p:cNvSpPr>
            <a:spLocks noGrp="1"/>
          </p:cNvSpPr>
          <p:nvPr>
            <p:ph type="body" sz="quarter" idx="36" hasCustomPrompt="1"/>
          </p:nvPr>
        </p:nvSpPr>
        <p:spPr>
          <a:xfrm>
            <a:off x="6187464" y="4486904"/>
            <a:ext cx="3379779" cy="423449"/>
          </a:xfrm>
          <a:prstGeom prst="roundRect">
            <a:avLst/>
          </a:prstGeom>
          <a:solidFill>
            <a:schemeClr val="bg2"/>
          </a:solidFill>
        </p:spPr>
        <p:txBody>
          <a:bodyPr lIns="0" tIns="0" rIns="0" bIns="0" anchor="ctr"/>
          <a:lstStyle>
            <a:lvl1pPr marL="0" indent="0" algn="ctr">
              <a:spcBef>
                <a:spcPts val="0"/>
              </a:spcBef>
              <a:buNone/>
              <a:defRPr sz="1051" b="0" i="0">
                <a:solidFill>
                  <a:schemeClr val="tx1"/>
                </a:solidFill>
                <a:latin typeface="+mn-lt"/>
              </a:defRPr>
            </a:lvl1pPr>
          </a:lstStyle>
          <a:p>
            <a:pPr lvl="0"/>
            <a:r>
              <a:rPr lang="en-US"/>
              <a:t>Project 05</a:t>
            </a:r>
          </a:p>
          <a:p>
            <a:pPr lvl="0"/>
            <a:r>
              <a:rPr lang="en-US"/>
              <a:t>Some text</a:t>
            </a:r>
          </a:p>
        </p:txBody>
      </p:sp>
      <p:sp>
        <p:nvSpPr>
          <p:cNvPr id="9" name="Text Placeholder 30">
            <a:extLst>
              <a:ext uri="{FF2B5EF4-FFF2-40B4-BE49-F238E27FC236}">
                <a16:creationId xmlns:a16="http://schemas.microsoft.com/office/drawing/2014/main" id="{53716D61-5757-2F26-72FD-1AACD8C1957D}"/>
              </a:ext>
            </a:extLst>
          </p:cNvPr>
          <p:cNvSpPr>
            <a:spLocks noGrp="1"/>
          </p:cNvSpPr>
          <p:nvPr>
            <p:ph type="body" sz="quarter" idx="35" hasCustomPrompt="1"/>
          </p:nvPr>
        </p:nvSpPr>
        <p:spPr>
          <a:xfrm>
            <a:off x="8332845" y="3862137"/>
            <a:ext cx="3379779" cy="423449"/>
          </a:xfrm>
          <a:prstGeom prst="roundRect">
            <a:avLst/>
          </a:prstGeom>
          <a:solidFill>
            <a:schemeClr val="bg2"/>
          </a:solidFill>
        </p:spPr>
        <p:txBody>
          <a:bodyPr lIns="0" tIns="0" rIns="0" bIns="0" anchor="ctr"/>
          <a:lstStyle>
            <a:lvl1pPr marL="0" indent="0" algn="ctr">
              <a:spcBef>
                <a:spcPts val="0"/>
              </a:spcBef>
              <a:buNone/>
              <a:defRPr sz="1051" b="0" i="0">
                <a:solidFill>
                  <a:schemeClr val="tx1"/>
                </a:solidFill>
                <a:latin typeface="+mn-lt"/>
              </a:defRPr>
            </a:lvl1pPr>
          </a:lstStyle>
          <a:p>
            <a:pPr lvl="0"/>
            <a:r>
              <a:rPr lang="en-US"/>
              <a:t>Project 06</a:t>
            </a:r>
          </a:p>
          <a:p>
            <a:pPr lvl="0"/>
            <a:r>
              <a:rPr lang="en-US"/>
              <a:t>Some text</a:t>
            </a:r>
          </a:p>
        </p:txBody>
      </p:sp>
      <p:pic>
        <p:nvPicPr>
          <p:cNvPr id="14" name="Graphic 13" descr="Siteimprove logo">
            <a:extLst>
              <a:ext uri="{FF2B5EF4-FFF2-40B4-BE49-F238E27FC236}">
                <a16:creationId xmlns:a16="http://schemas.microsoft.com/office/drawing/2014/main" id="{8DE0453F-586E-5A6B-0CBB-66AC06DBAF83}"/>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309354" y="6486509"/>
            <a:ext cx="893972" cy="220319"/>
          </a:xfrm>
          <a:prstGeom prst="rect">
            <a:avLst/>
          </a:prstGeom>
        </p:spPr>
      </p:pic>
      <p:sp>
        <p:nvSpPr>
          <p:cNvPr id="15" name="TextBox 14">
            <a:extLst>
              <a:ext uri="{FF2B5EF4-FFF2-40B4-BE49-F238E27FC236}">
                <a16:creationId xmlns:a16="http://schemas.microsoft.com/office/drawing/2014/main" id="{D8DF8FD7-56BB-A339-079C-5CD73F4B06BB}"/>
              </a:ext>
            </a:extLst>
          </p:cNvPr>
          <p:cNvSpPr txBox="1"/>
          <p:nvPr/>
        </p:nvSpPr>
        <p:spPr>
          <a:xfrm>
            <a:off x="4782708" y="6487834"/>
            <a:ext cx="2689034" cy="215444"/>
          </a:xfrm>
          <a:prstGeom prst="rect">
            <a:avLst/>
          </a:prstGeom>
          <a:noFill/>
        </p:spPr>
        <p:txBody>
          <a:bodyPr wrap="square" rtlCol="0">
            <a:spAutoFit/>
          </a:bodyPr>
          <a:lstStyle/>
          <a:p>
            <a:pPr algn="ctr"/>
            <a:r>
              <a:rPr lang="en-US" sz="800">
                <a:solidFill>
                  <a:schemeClr val="tx1">
                    <a:lumMod val="50000"/>
                    <a:lumOff val="50000"/>
                  </a:schemeClr>
                </a:solidFill>
              </a:rPr>
              <a:t>© Siteimprove Confidential. All rights reserved.</a:t>
            </a:r>
            <a:endParaRPr lang="en-US" sz="700" spc="20" baseline="0">
              <a:solidFill>
                <a:schemeClr val="tx1">
                  <a:lumMod val="50000"/>
                  <a:lumOff val="50000"/>
                </a:schemeClr>
              </a:solidFill>
              <a:latin typeface="+mn-lt"/>
            </a:endParaRPr>
          </a:p>
        </p:txBody>
      </p:sp>
      <p:sp>
        <p:nvSpPr>
          <p:cNvPr id="16" name="Slide Number Placeholder 10">
            <a:extLst>
              <a:ext uri="{FF2B5EF4-FFF2-40B4-BE49-F238E27FC236}">
                <a16:creationId xmlns:a16="http://schemas.microsoft.com/office/drawing/2014/main" id="{F5FF4700-A8F3-7EA2-F5B1-E6839A323AFD}"/>
              </a:ext>
            </a:extLst>
          </p:cNvPr>
          <p:cNvSpPr>
            <a:spLocks noGrp="1"/>
          </p:cNvSpPr>
          <p:nvPr>
            <p:ph type="sldNum" sz="quarter" idx="18"/>
          </p:nvPr>
        </p:nvSpPr>
        <p:spPr>
          <a:xfrm>
            <a:off x="9141371" y="6419413"/>
            <a:ext cx="2743200" cy="365125"/>
          </a:xfrm>
        </p:spPr>
        <p:txBody>
          <a:bodyPr/>
          <a:lstStyle/>
          <a:p>
            <a:fld id="{88FD77AA-4D9D-4481-88A5-465F71CE0DE3}" type="slidenum">
              <a:rPr lang="en-US" smtClean="0"/>
              <a:pPr/>
              <a:t>‹#›</a:t>
            </a:fld>
            <a:endParaRPr lang="en-US"/>
          </a:p>
        </p:txBody>
      </p:sp>
      <p:sp>
        <p:nvSpPr>
          <p:cNvPr id="3" name="Title 1">
            <a:extLst>
              <a:ext uri="{FF2B5EF4-FFF2-40B4-BE49-F238E27FC236}">
                <a16:creationId xmlns:a16="http://schemas.microsoft.com/office/drawing/2014/main" id="{02243894-78B9-4676-E4AA-DFBDDDC9A0B6}"/>
              </a:ext>
            </a:extLst>
          </p:cNvPr>
          <p:cNvSpPr>
            <a:spLocks noGrp="1"/>
          </p:cNvSpPr>
          <p:nvPr>
            <p:ph type="ctrTitle"/>
          </p:nvPr>
        </p:nvSpPr>
        <p:spPr>
          <a:xfrm>
            <a:off x="268079" y="523928"/>
            <a:ext cx="11635300" cy="434539"/>
          </a:xfrm>
          <a:prstGeom prst="rect">
            <a:avLst/>
          </a:prstGeom>
        </p:spPr>
        <p:txBody>
          <a:bodyPr anchor="t">
            <a:noAutofit/>
          </a:bodyPr>
          <a:lstStyle>
            <a:lvl1pPr algn="l">
              <a:lnSpc>
                <a:spcPct val="80000"/>
              </a:lnSpc>
              <a:defRPr sz="3000" b="0" kern="100" spc="-50" baseline="0">
                <a:latin typeface="Aptos SemiBold" panose="020B0004020202020204" pitchFamily="34" charset="0"/>
              </a:defRPr>
            </a:lvl1pPr>
          </a:lstStyle>
          <a:p>
            <a:r>
              <a:rPr lang="en-US"/>
              <a:t>Click to edit Master title style</a:t>
            </a:r>
          </a:p>
        </p:txBody>
      </p:sp>
      <p:sp>
        <p:nvSpPr>
          <p:cNvPr id="11" name="Text Placeholder 4">
            <a:extLst>
              <a:ext uri="{FF2B5EF4-FFF2-40B4-BE49-F238E27FC236}">
                <a16:creationId xmlns:a16="http://schemas.microsoft.com/office/drawing/2014/main" id="{71B32C60-9A2D-48A2-1C64-066D3A04F251}"/>
              </a:ext>
            </a:extLst>
          </p:cNvPr>
          <p:cNvSpPr>
            <a:spLocks noGrp="1"/>
          </p:cNvSpPr>
          <p:nvPr>
            <p:ph type="body" sz="quarter" idx="14" hasCustomPrompt="1"/>
          </p:nvPr>
        </p:nvSpPr>
        <p:spPr>
          <a:xfrm>
            <a:off x="288621" y="271305"/>
            <a:ext cx="6655104" cy="252623"/>
          </a:xfrm>
          <a:prstGeom prst="rect">
            <a:avLst/>
          </a:prstGeom>
        </p:spPr>
        <p:txBody>
          <a:bodyPr>
            <a:normAutofit/>
          </a:bodyPr>
          <a:lstStyle>
            <a:lvl1pPr marL="0" indent="0">
              <a:buNone/>
              <a:defRPr sz="1200"/>
            </a:lvl1pPr>
          </a:lstStyle>
          <a:p>
            <a:pPr lvl="0"/>
            <a:r>
              <a:rPr lang="en-US"/>
              <a:t>Click to add label</a:t>
            </a:r>
          </a:p>
        </p:txBody>
      </p:sp>
    </p:spTree>
    <p:extLst>
      <p:ext uri="{BB962C8B-B14F-4D97-AF65-F5344CB8AC3E}">
        <p14:creationId xmlns:p14="http://schemas.microsoft.com/office/powerpoint/2010/main" val="3447590308"/>
      </p:ext>
    </p:extLst>
  </p:cSld>
  <p:clrMapOvr>
    <a:masterClrMapping/>
  </p:clrMapOvr>
  <p:hf hdr="0" ftr="0" dt="0"/>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50-50 White-Neutral">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3B29B26-7802-2519-87A6-4611CE42B168}"/>
              </a:ext>
            </a:extLst>
          </p:cNvPr>
          <p:cNvSpPr/>
          <p:nvPr/>
        </p:nvSpPr>
        <p:spPr>
          <a:xfrm>
            <a:off x="6107113" y="0"/>
            <a:ext cx="6084887" cy="68580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1">
            <a:extLst>
              <a:ext uri="{FF2B5EF4-FFF2-40B4-BE49-F238E27FC236}">
                <a16:creationId xmlns:a16="http://schemas.microsoft.com/office/drawing/2014/main" id="{7516D8E3-3A07-CA48-7352-97E1FC264F26}"/>
              </a:ext>
            </a:extLst>
          </p:cNvPr>
          <p:cNvSpPr>
            <a:spLocks noGrp="1"/>
          </p:cNvSpPr>
          <p:nvPr>
            <p:ph type="ctrTitle"/>
          </p:nvPr>
        </p:nvSpPr>
        <p:spPr>
          <a:xfrm>
            <a:off x="268080" y="523928"/>
            <a:ext cx="4425106" cy="1120479"/>
          </a:xfrm>
          <a:prstGeom prst="rect">
            <a:avLst/>
          </a:prstGeom>
        </p:spPr>
        <p:txBody>
          <a:bodyPr anchor="t">
            <a:noAutofit/>
          </a:bodyPr>
          <a:lstStyle>
            <a:lvl1pPr algn="l">
              <a:lnSpc>
                <a:spcPct val="80000"/>
              </a:lnSpc>
              <a:defRPr sz="3000" b="0" kern="100" spc="-50" baseline="0">
                <a:latin typeface="Aptos SemiBold" panose="020B0004020202020204" pitchFamily="34" charset="0"/>
              </a:defRPr>
            </a:lvl1pPr>
          </a:lstStyle>
          <a:p>
            <a:r>
              <a:rPr lang="en-US"/>
              <a:t>Click to edit Master title style</a:t>
            </a:r>
          </a:p>
        </p:txBody>
      </p:sp>
      <p:sp>
        <p:nvSpPr>
          <p:cNvPr id="6" name="Text Placeholder 4">
            <a:extLst>
              <a:ext uri="{FF2B5EF4-FFF2-40B4-BE49-F238E27FC236}">
                <a16:creationId xmlns:a16="http://schemas.microsoft.com/office/drawing/2014/main" id="{44140919-7956-A144-AC03-2355B2D0852B}"/>
              </a:ext>
            </a:extLst>
          </p:cNvPr>
          <p:cNvSpPr>
            <a:spLocks noGrp="1"/>
          </p:cNvSpPr>
          <p:nvPr>
            <p:ph type="body" sz="quarter" idx="14" hasCustomPrompt="1"/>
          </p:nvPr>
        </p:nvSpPr>
        <p:spPr>
          <a:xfrm>
            <a:off x="288621" y="271305"/>
            <a:ext cx="3498850" cy="252623"/>
          </a:xfrm>
          <a:prstGeom prst="rect">
            <a:avLst/>
          </a:prstGeom>
        </p:spPr>
        <p:txBody>
          <a:bodyPr>
            <a:normAutofit/>
          </a:bodyPr>
          <a:lstStyle>
            <a:lvl1pPr marL="0" indent="0">
              <a:buNone/>
              <a:defRPr sz="1200"/>
            </a:lvl1pPr>
          </a:lstStyle>
          <a:p>
            <a:pPr lvl="0"/>
            <a:r>
              <a:rPr lang="en-US"/>
              <a:t>Click to add label</a:t>
            </a:r>
          </a:p>
        </p:txBody>
      </p:sp>
      <p:pic>
        <p:nvPicPr>
          <p:cNvPr id="3" name="Graphic 2" descr="Siteimprove logo">
            <a:extLst>
              <a:ext uri="{FF2B5EF4-FFF2-40B4-BE49-F238E27FC236}">
                <a16:creationId xmlns:a16="http://schemas.microsoft.com/office/drawing/2014/main" id="{CAE63C79-37CA-68F4-9091-D73871418278}"/>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309354" y="6486509"/>
            <a:ext cx="893972" cy="220319"/>
          </a:xfrm>
          <a:prstGeom prst="rect">
            <a:avLst/>
          </a:prstGeom>
        </p:spPr>
      </p:pic>
      <p:sp>
        <p:nvSpPr>
          <p:cNvPr id="4" name="TextBox 3">
            <a:extLst>
              <a:ext uri="{FF2B5EF4-FFF2-40B4-BE49-F238E27FC236}">
                <a16:creationId xmlns:a16="http://schemas.microsoft.com/office/drawing/2014/main" id="{22FA7A0B-C1A4-BBC3-2F86-D7C0E7940084}"/>
              </a:ext>
            </a:extLst>
          </p:cNvPr>
          <p:cNvSpPr txBox="1"/>
          <p:nvPr/>
        </p:nvSpPr>
        <p:spPr>
          <a:xfrm>
            <a:off x="4782708" y="6487834"/>
            <a:ext cx="2689034" cy="215444"/>
          </a:xfrm>
          <a:prstGeom prst="rect">
            <a:avLst/>
          </a:prstGeom>
          <a:noFill/>
        </p:spPr>
        <p:txBody>
          <a:bodyPr wrap="square" rtlCol="0">
            <a:spAutoFit/>
          </a:bodyPr>
          <a:lstStyle/>
          <a:p>
            <a:pPr algn="ctr"/>
            <a:r>
              <a:rPr lang="en-US" sz="800">
                <a:solidFill>
                  <a:schemeClr val="tx1">
                    <a:lumMod val="50000"/>
                    <a:lumOff val="50000"/>
                  </a:schemeClr>
                </a:solidFill>
              </a:rPr>
              <a:t>© Siteimprove Confidential. All rights reserved.</a:t>
            </a:r>
            <a:endParaRPr lang="en-US" sz="700" spc="20" baseline="0">
              <a:solidFill>
                <a:schemeClr val="tx1">
                  <a:lumMod val="50000"/>
                  <a:lumOff val="50000"/>
                </a:schemeClr>
              </a:solidFill>
              <a:latin typeface="+mn-lt"/>
            </a:endParaRPr>
          </a:p>
        </p:txBody>
      </p:sp>
      <p:sp>
        <p:nvSpPr>
          <p:cNvPr id="7" name="Slide Number Placeholder 6">
            <a:extLst>
              <a:ext uri="{FF2B5EF4-FFF2-40B4-BE49-F238E27FC236}">
                <a16:creationId xmlns:a16="http://schemas.microsoft.com/office/drawing/2014/main" id="{864CA316-B16C-2DAB-3E6E-549C9D327AA2}"/>
              </a:ext>
            </a:extLst>
          </p:cNvPr>
          <p:cNvSpPr>
            <a:spLocks noGrp="1"/>
          </p:cNvSpPr>
          <p:nvPr>
            <p:ph type="sldNum" sz="quarter" idx="15"/>
          </p:nvPr>
        </p:nvSpPr>
        <p:spPr/>
        <p:txBody>
          <a:bodyPr/>
          <a:lstStyle/>
          <a:p>
            <a:fld id="{88FD77AA-4D9D-4481-88A5-465F71CE0DE3}" type="slidenum">
              <a:rPr lang="en-US" smtClean="0"/>
              <a:pPr/>
              <a:t>‹#›</a:t>
            </a:fld>
            <a:endParaRPr lang="en-US"/>
          </a:p>
        </p:txBody>
      </p:sp>
      <p:sp>
        <p:nvSpPr>
          <p:cNvPr id="9" name="Text Placeholder 11">
            <a:extLst>
              <a:ext uri="{FF2B5EF4-FFF2-40B4-BE49-F238E27FC236}">
                <a16:creationId xmlns:a16="http://schemas.microsoft.com/office/drawing/2014/main" id="{BF5A3767-71F4-5130-7A28-610509D632DF}"/>
              </a:ext>
            </a:extLst>
          </p:cNvPr>
          <p:cNvSpPr>
            <a:spLocks noGrp="1"/>
          </p:cNvSpPr>
          <p:nvPr>
            <p:ph type="body" sz="quarter" idx="13"/>
          </p:nvPr>
        </p:nvSpPr>
        <p:spPr>
          <a:xfrm>
            <a:off x="268079" y="1928535"/>
            <a:ext cx="5556251" cy="4243666"/>
          </a:xfrm>
          <a:prstGeom prst="rect">
            <a:avLst/>
          </a:prstGeom>
        </p:spPr>
        <p:txBody>
          <a:bodyPr anchor="t">
            <a:normAutofit/>
          </a:bodyPr>
          <a:lstStyle>
            <a:lvl1pPr marL="0" indent="0">
              <a:buNone/>
              <a:defRPr sz="1800"/>
            </a:lvl1pPr>
            <a:lvl2pPr>
              <a:defRPr sz="1600"/>
            </a:lvl2pPr>
            <a:lvl3pPr marL="1143000" indent="-228600">
              <a:buFont typeface="Courier New" panose="02070309020205020404" pitchFamily="49" charset="0"/>
              <a:buChar char="o"/>
              <a:defRPr sz="1400"/>
            </a:lvl3pPr>
            <a:lvl4pPr marL="1600200" indent="-228600">
              <a:buFont typeface="Wingdings" pitchFamily="2" charset="2"/>
              <a:buChar char="§"/>
              <a:defRPr sz="1200"/>
            </a:lvl4pPr>
            <a:lvl5pPr marL="2057400" indent="-228600">
              <a:buFont typeface="Wingdings" pitchFamily="2" charset="2"/>
              <a:buChar char="Ø"/>
              <a:defRPr sz="10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11" name="Graphic 10" descr="Siteimprove logo">
            <a:extLst>
              <a:ext uri="{FF2B5EF4-FFF2-40B4-BE49-F238E27FC236}">
                <a16:creationId xmlns:a16="http://schemas.microsoft.com/office/drawing/2014/main" id="{556B7BAF-F849-0942-B848-A319ECCA6105}"/>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309354" y="6486509"/>
            <a:ext cx="893972" cy="220319"/>
          </a:xfrm>
          <a:prstGeom prst="rect">
            <a:avLst/>
          </a:prstGeom>
        </p:spPr>
      </p:pic>
      <p:sp>
        <p:nvSpPr>
          <p:cNvPr id="12" name="TextBox 11">
            <a:extLst>
              <a:ext uri="{FF2B5EF4-FFF2-40B4-BE49-F238E27FC236}">
                <a16:creationId xmlns:a16="http://schemas.microsoft.com/office/drawing/2014/main" id="{91BE7553-3920-13B9-BC4B-4505AF57A758}"/>
              </a:ext>
            </a:extLst>
          </p:cNvPr>
          <p:cNvSpPr txBox="1"/>
          <p:nvPr userDrawn="1"/>
        </p:nvSpPr>
        <p:spPr>
          <a:xfrm>
            <a:off x="4782708" y="6487834"/>
            <a:ext cx="2689034" cy="215444"/>
          </a:xfrm>
          <a:prstGeom prst="rect">
            <a:avLst/>
          </a:prstGeom>
          <a:noFill/>
        </p:spPr>
        <p:txBody>
          <a:bodyPr wrap="square" rtlCol="0">
            <a:spAutoFit/>
          </a:bodyPr>
          <a:lstStyle/>
          <a:p>
            <a:pPr algn="ctr"/>
            <a:r>
              <a:rPr lang="en-US" sz="800">
                <a:solidFill>
                  <a:schemeClr val="tx1">
                    <a:lumMod val="50000"/>
                    <a:lumOff val="50000"/>
                  </a:schemeClr>
                </a:solidFill>
              </a:rPr>
              <a:t>© Siteimprove Confidential. All rights reserved.</a:t>
            </a:r>
            <a:endParaRPr lang="en-US" sz="700" spc="20" baseline="0">
              <a:solidFill>
                <a:schemeClr val="tx1">
                  <a:lumMod val="50000"/>
                  <a:lumOff val="50000"/>
                </a:schemeClr>
              </a:solidFill>
              <a:latin typeface="+mn-lt"/>
            </a:endParaRPr>
          </a:p>
        </p:txBody>
      </p:sp>
    </p:spTree>
    <p:extLst>
      <p:ext uri="{BB962C8B-B14F-4D97-AF65-F5344CB8AC3E}">
        <p14:creationId xmlns:p14="http://schemas.microsoft.com/office/powerpoint/2010/main" val="808522444"/>
      </p:ext>
    </p:extLst>
  </p:cSld>
  <p:clrMapOvr>
    <a:masterClrMapping/>
  </p:clrMapOvr>
  <p:extLst>
    <p:ext uri="{DCECCB84-F9BA-43D5-87BE-67443E8EF086}">
      <p15:sldGuideLst xmlns:p15="http://schemas.microsoft.com/office/powerpoint/2012/main">
        <p15:guide id="9" orient="horz" pos="2160" userDrawn="1">
          <p15:clr>
            <a:srgbClr val="FBAE40"/>
          </p15:clr>
        </p15:guide>
        <p15:guide id="10" pos="3840" userDrawn="1">
          <p15:clr>
            <a:srgbClr val="FBAE40"/>
          </p15:clr>
        </p15:guide>
        <p15:guide id="11" pos="240" userDrawn="1">
          <p15:clr>
            <a:srgbClr val="FBAE40"/>
          </p15:clr>
        </p15:guide>
        <p15:guide id="12" pos="7440" userDrawn="1">
          <p15:clr>
            <a:srgbClr val="FBAE40"/>
          </p15:clr>
        </p15:guide>
        <p15:guide id="13" orient="horz" pos="144" userDrawn="1">
          <p15:clr>
            <a:srgbClr val="FBAE40"/>
          </p15:clr>
        </p15:guide>
        <p15:guide id="14" orient="horz" pos="4176" userDrawn="1">
          <p15:clr>
            <a:srgbClr val="FBAE40"/>
          </p15:clr>
        </p15:guide>
        <p15:guide id="15" orient="horz" pos="432" userDrawn="1">
          <p15:clr>
            <a:srgbClr val="FBAE40"/>
          </p15:clr>
        </p15:guide>
        <p15:guide id="16" orient="horz" pos="3888"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itle Plum">
    <p:bg>
      <p:bgPr>
        <a:blipFill>
          <a:blip r:embed="rId2"/>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808241-20D3-9509-13EA-56A8B3AE23EA}"/>
              </a:ext>
            </a:extLst>
          </p:cNvPr>
          <p:cNvSpPr>
            <a:spLocks noGrp="1"/>
          </p:cNvSpPr>
          <p:nvPr>
            <p:ph type="ctrTitle" hasCustomPrompt="1"/>
          </p:nvPr>
        </p:nvSpPr>
        <p:spPr>
          <a:xfrm>
            <a:off x="268079" y="2363117"/>
            <a:ext cx="7399661" cy="2131766"/>
          </a:xfrm>
          <a:prstGeom prst="rect">
            <a:avLst/>
          </a:prstGeom>
        </p:spPr>
        <p:txBody>
          <a:bodyPr anchor="ctr">
            <a:noAutofit/>
          </a:bodyPr>
          <a:lstStyle>
            <a:lvl1pPr algn="l">
              <a:lnSpc>
                <a:spcPct val="80000"/>
              </a:lnSpc>
              <a:defRPr sz="5000" kern="100" spc="-100" baseline="0"/>
            </a:lvl1pPr>
          </a:lstStyle>
          <a:p>
            <a:r>
              <a:rPr lang="en-US"/>
              <a:t>Click to edit presentation title</a:t>
            </a:r>
          </a:p>
        </p:txBody>
      </p:sp>
      <p:sp>
        <p:nvSpPr>
          <p:cNvPr id="12" name="TextBox 11">
            <a:extLst>
              <a:ext uri="{FF2B5EF4-FFF2-40B4-BE49-F238E27FC236}">
                <a16:creationId xmlns:a16="http://schemas.microsoft.com/office/drawing/2014/main" id="{9B758E22-0450-1687-F5DB-E24BE92818B0}"/>
              </a:ext>
            </a:extLst>
          </p:cNvPr>
          <p:cNvSpPr txBox="1"/>
          <p:nvPr/>
        </p:nvSpPr>
        <p:spPr>
          <a:xfrm>
            <a:off x="9219013" y="6487834"/>
            <a:ext cx="2689034" cy="215444"/>
          </a:xfrm>
          <a:prstGeom prst="rect">
            <a:avLst/>
          </a:prstGeom>
          <a:noFill/>
        </p:spPr>
        <p:txBody>
          <a:bodyPr wrap="square" rtlCol="0">
            <a:spAutoFit/>
          </a:bodyPr>
          <a:lstStyle/>
          <a:p>
            <a:pPr algn="r"/>
            <a:r>
              <a:rPr lang="en-US" sz="800">
                <a:solidFill>
                  <a:schemeClr val="tx1">
                    <a:lumMod val="50000"/>
                    <a:lumOff val="50000"/>
                  </a:schemeClr>
                </a:solidFill>
              </a:rPr>
              <a:t>© Siteimprove Confidential. All rights reserved.</a:t>
            </a:r>
            <a:endParaRPr lang="en-US" sz="700" spc="20" baseline="0">
              <a:solidFill>
                <a:schemeClr val="tx1">
                  <a:lumMod val="50000"/>
                  <a:lumOff val="50000"/>
                </a:schemeClr>
              </a:solidFill>
              <a:latin typeface="+mn-lt"/>
            </a:endParaRPr>
          </a:p>
        </p:txBody>
      </p:sp>
      <p:sp>
        <p:nvSpPr>
          <p:cNvPr id="7" name="Subtitle 2">
            <a:extLst>
              <a:ext uri="{FF2B5EF4-FFF2-40B4-BE49-F238E27FC236}">
                <a16:creationId xmlns:a16="http://schemas.microsoft.com/office/drawing/2014/main" id="{714822BA-CF65-5B40-DF5B-18ABFE2CA77D}"/>
              </a:ext>
            </a:extLst>
          </p:cNvPr>
          <p:cNvSpPr>
            <a:spLocks noGrp="1"/>
          </p:cNvSpPr>
          <p:nvPr>
            <p:ph type="subTitle" idx="1"/>
          </p:nvPr>
        </p:nvSpPr>
        <p:spPr>
          <a:xfrm>
            <a:off x="268079" y="6390336"/>
            <a:ext cx="7399661" cy="283133"/>
          </a:xfrm>
          <a:prstGeom prst="rect">
            <a:avLst/>
          </a:prstGeom>
        </p:spPr>
        <p:txBody>
          <a:bodyPr>
            <a:no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pic>
        <p:nvPicPr>
          <p:cNvPr id="4" name="Graphic 3" descr="Siteimprove logo">
            <a:extLst>
              <a:ext uri="{FF2B5EF4-FFF2-40B4-BE49-F238E27FC236}">
                <a16:creationId xmlns:a16="http://schemas.microsoft.com/office/drawing/2014/main" id="{3554F070-5D9E-632C-F28B-888222D8ECE4}"/>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49027" y="197231"/>
            <a:ext cx="2137020" cy="526669"/>
          </a:xfrm>
          <a:prstGeom prst="rect">
            <a:avLst/>
          </a:prstGeom>
        </p:spPr>
      </p:pic>
      <p:sp>
        <p:nvSpPr>
          <p:cNvPr id="3" name="TextBox 2">
            <a:extLst>
              <a:ext uri="{FF2B5EF4-FFF2-40B4-BE49-F238E27FC236}">
                <a16:creationId xmlns:a16="http://schemas.microsoft.com/office/drawing/2014/main" id="{74F73E9A-D4BA-9E9A-4812-2B974D150025}"/>
              </a:ext>
            </a:extLst>
          </p:cNvPr>
          <p:cNvSpPr txBox="1"/>
          <p:nvPr userDrawn="1"/>
        </p:nvSpPr>
        <p:spPr>
          <a:xfrm>
            <a:off x="9219013" y="6487834"/>
            <a:ext cx="2689034" cy="215444"/>
          </a:xfrm>
          <a:prstGeom prst="rect">
            <a:avLst/>
          </a:prstGeom>
          <a:noFill/>
        </p:spPr>
        <p:txBody>
          <a:bodyPr wrap="square" rtlCol="0">
            <a:spAutoFit/>
          </a:bodyPr>
          <a:lstStyle/>
          <a:p>
            <a:pPr algn="r"/>
            <a:r>
              <a:rPr lang="en-US" sz="800">
                <a:solidFill>
                  <a:schemeClr val="tx1">
                    <a:lumMod val="50000"/>
                    <a:lumOff val="50000"/>
                  </a:schemeClr>
                </a:solidFill>
              </a:rPr>
              <a:t>© Siteimprove Confidential. All rights reserved.</a:t>
            </a:r>
            <a:endParaRPr lang="en-US" sz="700" spc="20" baseline="0">
              <a:solidFill>
                <a:schemeClr val="tx1">
                  <a:lumMod val="50000"/>
                  <a:lumOff val="50000"/>
                </a:schemeClr>
              </a:solidFill>
              <a:latin typeface="+mn-lt"/>
            </a:endParaRPr>
          </a:p>
        </p:txBody>
      </p:sp>
      <p:pic>
        <p:nvPicPr>
          <p:cNvPr id="5" name="Graphic 4" descr="Siteimprove logo">
            <a:extLst>
              <a:ext uri="{FF2B5EF4-FFF2-40B4-BE49-F238E27FC236}">
                <a16:creationId xmlns:a16="http://schemas.microsoft.com/office/drawing/2014/main" id="{57E124EB-A094-DFA4-2FCE-784C20982762}"/>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49027" y="197231"/>
            <a:ext cx="2137020" cy="526669"/>
          </a:xfrm>
          <a:prstGeom prst="rect">
            <a:avLst/>
          </a:prstGeom>
        </p:spPr>
      </p:pic>
    </p:spTree>
    <p:extLst>
      <p:ext uri="{BB962C8B-B14F-4D97-AF65-F5344CB8AC3E}">
        <p14:creationId xmlns:p14="http://schemas.microsoft.com/office/powerpoint/2010/main" val="2225692321"/>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7" orient="horz" pos="2160" userDrawn="1">
          <p15:clr>
            <a:srgbClr val="FBAE40"/>
          </p15:clr>
        </p15:guide>
        <p15:guide id="8" pos="3840" userDrawn="1">
          <p15:clr>
            <a:srgbClr val="FBAE40"/>
          </p15:clr>
        </p15:guide>
        <p15:guide id="9" pos="240" userDrawn="1">
          <p15:clr>
            <a:srgbClr val="FBAE40"/>
          </p15:clr>
        </p15:guide>
        <p15:guide id="10" pos="7440" userDrawn="1">
          <p15:clr>
            <a:srgbClr val="FBAE40"/>
          </p15:clr>
        </p15:guide>
        <p15:guide id="11" orient="horz" pos="144" userDrawn="1">
          <p15:clr>
            <a:srgbClr val="FBAE40"/>
          </p15:clr>
        </p15:guide>
        <p15:guide id="12" orient="horz" pos="4176" userDrawn="1">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50-50 Neutral-Whit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3B29B26-7802-2519-87A6-4611CE42B168}"/>
              </a:ext>
            </a:extLst>
          </p:cNvPr>
          <p:cNvSpPr/>
          <p:nvPr/>
        </p:nvSpPr>
        <p:spPr>
          <a:xfrm>
            <a:off x="0" y="0"/>
            <a:ext cx="6084887" cy="68580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Graphic 2" descr="Siteimprove logo">
            <a:extLst>
              <a:ext uri="{FF2B5EF4-FFF2-40B4-BE49-F238E27FC236}">
                <a16:creationId xmlns:a16="http://schemas.microsoft.com/office/drawing/2014/main" id="{CAE63C79-37CA-68F4-9091-D73871418278}"/>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309354" y="6486509"/>
            <a:ext cx="893972" cy="220319"/>
          </a:xfrm>
          <a:prstGeom prst="rect">
            <a:avLst/>
          </a:prstGeom>
        </p:spPr>
      </p:pic>
      <p:sp>
        <p:nvSpPr>
          <p:cNvPr id="4" name="TextBox 3">
            <a:extLst>
              <a:ext uri="{FF2B5EF4-FFF2-40B4-BE49-F238E27FC236}">
                <a16:creationId xmlns:a16="http://schemas.microsoft.com/office/drawing/2014/main" id="{22FA7A0B-C1A4-BBC3-2F86-D7C0E7940084}"/>
              </a:ext>
            </a:extLst>
          </p:cNvPr>
          <p:cNvSpPr txBox="1"/>
          <p:nvPr/>
        </p:nvSpPr>
        <p:spPr>
          <a:xfrm>
            <a:off x="4782708" y="6487834"/>
            <a:ext cx="2689034" cy="215444"/>
          </a:xfrm>
          <a:prstGeom prst="rect">
            <a:avLst/>
          </a:prstGeom>
          <a:noFill/>
        </p:spPr>
        <p:txBody>
          <a:bodyPr wrap="square" rtlCol="0">
            <a:spAutoFit/>
          </a:bodyPr>
          <a:lstStyle/>
          <a:p>
            <a:pPr algn="ctr"/>
            <a:r>
              <a:rPr lang="en-US" sz="800">
                <a:solidFill>
                  <a:schemeClr val="tx1">
                    <a:lumMod val="50000"/>
                    <a:lumOff val="50000"/>
                  </a:schemeClr>
                </a:solidFill>
              </a:rPr>
              <a:t>© Siteimprove Confidential. All rights reserved.</a:t>
            </a:r>
            <a:endParaRPr lang="en-US" sz="700" spc="20" baseline="0">
              <a:solidFill>
                <a:schemeClr val="tx1">
                  <a:lumMod val="50000"/>
                  <a:lumOff val="50000"/>
                </a:schemeClr>
              </a:solidFill>
              <a:latin typeface="+mn-lt"/>
            </a:endParaRPr>
          </a:p>
        </p:txBody>
      </p:sp>
      <p:sp>
        <p:nvSpPr>
          <p:cNvPr id="7" name="Slide Number Placeholder 6">
            <a:extLst>
              <a:ext uri="{FF2B5EF4-FFF2-40B4-BE49-F238E27FC236}">
                <a16:creationId xmlns:a16="http://schemas.microsoft.com/office/drawing/2014/main" id="{864CA316-B16C-2DAB-3E6E-549C9D327AA2}"/>
              </a:ext>
            </a:extLst>
          </p:cNvPr>
          <p:cNvSpPr>
            <a:spLocks noGrp="1"/>
          </p:cNvSpPr>
          <p:nvPr>
            <p:ph type="sldNum" sz="quarter" idx="15"/>
          </p:nvPr>
        </p:nvSpPr>
        <p:spPr/>
        <p:txBody>
          <a:bodyPr/>
          <a:lstStyle/>
          <a:p>
            <a:fld id="{88FD77AA-4D9D-4481-88A5-465F71CE0DE3}" type="slidenum">
              <a:rPr lang="en-US" smtClean="0"/>
              <a:pPr/>
              <a:t>‹#›</a:t>
            </a:fld>
            <a:endParaRPr lang="en-US"/>
          </a:p>
        </p:txBody>
      </p:sp>
      <p:sp>
        <p:nvSpPr>
          <p:cNvPr id="8" name="Text Placeholder 11">
            <a:extLst>
              <a:ext uri="{FF2B5EF4-FFF2-40B4-BE49-F238E27FC236}">
                <a16:creationId xmlns:a16="http://schemas.microsoft.com/office/drawing/2014/main" id="{AC43D888-A2C3-9D30-A338-8EDCC7E26CEE}"/>
              </a:ext>
            </a:extLst>
          </p:cNvPr>
          <p:cNvSpPr>
            <a:spLocks noGrp="1"/>
          </p:cNvSpPr>
          <p:nvPr>
            <p:ph type="body" sz="quarter" idx="16" hasCustomPrompt="1"/>
          </p:nvPr>
        </p:nvSpPr>
        <p:spPr>
          <a:xfrm>
            <a:off x="674986" y="523928"/>
            <a:ext cx="4734914" cy="5648273"/>
          </a:xfrm>
          <a:prstGeom prst="rect">
            <a:avLst/>
          </a:prstGeom>
        </p:spPr>
        <p:txBody>
          <a:bodyPr anchor="ctr">
            <a:normAutofit/>
          </a:bodyPr>
          <a:lstStyle>
            <a:lvl1pPr marL="0" indent="0" algn="ctr">
              <a:buNone/>
              <a:defRPr sz="2400" b="1">
                <a:gradFill flip="none" rotWithShape="1">
                  <a:gsLst>
                    <a:gs pos="0">
                      <a:schemeClr val="accent2"/>
                    </a:gs>
                    <a:gs pos="100000">
                      <a:schemeClr val="accent1"/>
                    </a:gs>
                  </a:gsLst>
                  <a:lin ang="10800000" scaled="1"/>
                  <a:tileRect/>
                </a:gradFill>
              </a:defRPr>
            </a:lvl1pPr>
          </a:lstStyle>
          <a:p>
            <a:pPr lvl="0"/>
            <a:r>
              <a:rPr lang="en-US"/>
              <a:t>Click to add a big statement here, or delete this box and add images or charts or other info</a:t>
            </a:r>
          </a:p>
        </p:txBody>
      </p:sp>
      <p:sp>
        <p:nvSpPr>
          <p:cNvPr id="5" name="Text Placeholder 11">
            <a:extLst>
              <a:ext uri="{FF2B5EF4-FFF2-40B4-BE49-F238E27FC236}">
                <a16:creationId xmlns:a16="http://schemas.microsoft.com/office/drawing/2014/main" id="{0F47BDBB-EA5F-A7F7-B536-432009DD82BA}"/>
              </a:ext>
            </a:extLst>
          </p:cNvPr>
          <p:cNvSpPr>
            <a:spLocks noGrp="1"/>
          </p:cNvSpPr>
          <p:nvPr>
            <p:ph type="body" sz="quarter" idx="13"/>
          </p:nvPr>
        </p:nvSpPr>
        <p:spPr>
          <a:xfrm>
            <a:off x="6380922" y="507239"/>
            <a:ext cx="5651638" cy="5724595"/>
          </a:xfrm>
          <a:prstGeom prst="rect">
            <a:avLst/>
          </a:prstGeom>
        </p:spPr>
        <p:txBody>
          <a:bodyPr anchor="ctr">
            <a:normAutofit/>
          </a:bodyPr>
          <a:lstStyle>
            <a:lvl1pPr marL="0" indent="0">
              <a:buNone/>
              <a:defRPr sz="1800"/>
            </a:lvl1pPr>
            <a:lvl2pPr>
              <a:defRPr sz="1600"/>
            </a:lvl2pPr>
            <a:lvl3pPr marL="1143000" indent="-228600">
              <a:buFont typeface="Courier New" panose="02070309020205020404" pitchFamily="49" charset="0"/>
              <a:buChar char="o"/>
              <a:defRPr sz="1400"/>
            </a:lvl3pPr>
            <a:lvl4pPr marL="1600200" indent="-228600">
              <a:buFont typeface="Wingdings" pitchFamily="2" charset="2"/>
              <a:buChar char="§"/>
              <a:defRPr sz="1200"/>
            </a:lvl4pPr>
            <a:lvl5pPr marL="2057400" indent="-228600">
              <a:buFont typeface="Wingdings" pitchFamily="2" charset="2"/>
              <a:buChar char="Ø"/>
              <a:defRPr sz="10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Rectangle 5">
            <a:extLst>
              <a:ext uri="{FF2B5EF4-FFF2-40B4-BE49-F238E27FC236}">
                <a16:creationId xmlns:a16="http://schemas.microsoft.com/office/drawing/2014/main" id="{8CAB5B3E-ED35-116C-99C4-6C3FA6CF8B44}"/>
              </a:ext>
            </a:extLst>
          </p:cNvPr>
          <p:cNvSpPr/>
          <p:nvPr userDrawn="1"/>
        </p:nvSpPr>
        <p:spPr>
          <a:xfrm>
            <a:off x="0" y="0"/>
            <a:ext cx="6084887" cy="68580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Graphic 8" descr="Siteimprove logo">
            <a:extLst>
              <a:ext uri="{FF2B5EF4-FFF2-40B4-BE49-F238E27FC236}">
                <a16:creationId xmlns:a16="http://schemas.microsoft.com/office/drawing/2014/main" id="{51519A2F-ADD3-7652-B288-A3BB20ECAF9E}"/>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309354" y="6486509"/>
            <a:ext cx="893972" cy="220319"/>
          </a:xfrm>
          <a:prstGeom prst="rect">
            <a:avLst/>
          </a:prstGeom>
        </p:spPr>
      </p:pic>
      <p:sp>
        <p:nvSpPr>
          <p:cNvPr id="10" name="TextBox 9">
            <a:extLst>
              <a:ext uri="{FF2B5EF4-FFF2-40B4-BE49-F238E27FC236}">
                <a16:creationId xmlns:a16="http://schemas.microsoft.com/office/drawing/2014/main" id="{D4A44FF6-E478-9B1F-FD6B-A7E22752D42D}"/>
              </a:ext>
            </a:extLst>
          </p:cNvPr>
          <p:cNvSpPr txBox="1"/>
          <p:nvPr userDrawn="1"/>
        </p:nvSpPr>
        <p:spPr>
          <a:xfrm>
            <a:off x="4782708" y="6487834"/>
            <a:ext cx="2689034" cy="215444"/>
          </a:xfrm>
          <a:prstGeom prst="rect">
            <a:avLst/>
          </a:prstGeom>
          <a:noFill/>
        </p:spPr>
        <p:txBody>
          <a:bodyPr wrap="square" rtlCol="0">
            <a:spAutoFit/>
          </a:bodyPr>
          <a:lstStyle/>
          <a:p>
            <a:pPr algn="ctr"/>
            <a:r>
              <a:rPr lang="en-US" sz="800">
                <a:solidFill>
                  <a:schemeClr val="tx1">
                    <a:lumMod val="50000"/>
                    <a:lumOff val="50000"/>
                  </a:schemeClr>
                </a:solidFill>
              </a:rPr>
              <a:t>© Siteimprove Confidential. All rights reserved.</a:t>
            </a:r>
            <a:endParaRPr lang="en-US" sz="700" spc="20" baseline="0">
              <a:solidFill>
                <a:schemeClr val="tx1">
                  <a:lumMod val="50000"/>
                  <a:lumOff val="50000"/>
                </a:schemeClr>
              </a:solidFill>
              <a:latin typeface="+mn-lt"/>
            </a:endParaRPr>
          </a:p>
        </p:txBody>
      </p:sp>
    </p:spTree>
    <p:extLst>
      <p:ext uri="{BB962C8B-B14F-4D97-AF65-F5344CB8AC3E}">
        <p14:creationId xmlns:p14="http://schemas.microsoft.com/office/powerpoint/2010/main" val="3068239936"/>
      </p:ext>
    </p:extLst>
  </p:cSld>
  <p:clrMapOvr>
    <a:masterClrMapping/>
  </p:clrMapOvr>
  <p:extLst>
    <p:ext uri="{DCECCB84-F9BA-43D5-87BE-67443E8EF086}">
      <p15:sldGuideLst xmlns:p15="http://schemas.microsoft.com/office/powerpoint/2012/main">
        <p15:guide id="9" orient="horz" pos="2160" userDrawn="1">
          <p15:clr>
            <a:srgbClr val="FBAE40"/>
          </p15:clr>
        </p15:guide>
        <p15:guide id="10" pos="3840" userDrawn="1">
          <p15:clr>
            <a:srgbClr val="FBAE40"/>
          </p15:clr>
        </p15:guide>
        <p15:guide id="11" pos="240" userDrawn="1">
          <p15:clr>
            <a:srgbClr val="FBAE40"/>
          </p15:clr>
        </p15:guide>
        <p15:guide id="12" pos="7440" userDrawn="1">
          <p15:clr>
            <a:srgbClr val="FBAE40"/>
          </p15:clr>
        </p15:guide>
        <p15:guide id="13" orient="horz" pos="144" userDrawn="1">
          <p15:clr>
            <a:srgbClr val="FBAE40"/>
          </p15:clr>
        </p15:guide>
        <p15:guide id="14" orient="horz" pos="4176" userDrawn="1">
          <p15:clr>
            <a:srgbClr val="FBAE40"/>
          </p15:clr>
        </p15:guide>
        <p15:guide id="15" orient="horz" pos="432" userDrawn="1">
          <p15:clr>
            <a:srgbClr val="FBAE40"/>
          </p15:clr>
        </p15:guide>
        <p15:guide id="16" orient="horz" pos="3888" userDrawn="1">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1_50-50 Blue-White">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3B29B26-7802-2519-87A6-4611CE42B168}"/>
              </a:ext>
            </a:extLst>
          </p:cNvPr>
          <p:cNvSpPr/>
          <p:nvPr/>
        </p:nvSpPr>
        <p:spPr>
          <a:xfrm>
            <a:off x="0" y="0"/>
            <a:ext cx="6084887" cy="6858000"/>
          </a:xfrm>
          <a:prstGeom prst="rect">
            <a:avLst/>
          </a:prstGeom>
          <a:blipFill>
            <a:blip r:embed="rId2"/>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Graphic 2" descr="Siteimprove logo">
            <a:extLst>
              <a:ext uri="{FF2B5EF4-FFF2-40B4-BE49-F238E27FC236}">
                <a16:creationId xmlns:a16="http://schemas.microsoft.com/office/drawing/2014/main" id="{CAE63C79-37CA-68F4-9091-D73871418278}"/>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09354" y="6486509"/>
            <a:ext cx="893972" cy="220319"/>
          </a:xfrm>
          <a:prstGeom prst="rect">
            <a:avLst/>
          </a:prstGeom>
        </p:spPr>
      </p:pic>
      <p:sp>
        <p:nvSpPr>
          <p:cNvPr id="4" name="TextBox 3">
            <a:extLst>
              <a:ext uri="{FF2B5EF4-FFF2-40B4-BE49-F238E27FC236}">
                <a16:creationId xmlns:a16="http://schemas.microsoft.com/office/drawing/2014/main" id="{22FA7A0B-C1A4-BBC3-2F86-D7C0E7940084}"/>
              </a:ext>
            </a:extLst>
          </p:cNvPr>
          <p:cNvSpPr txBox="1"/>
          <p:nvPr/>
        </p:nvSpPr>
        <p:spPr>
          <a:xfrm>
            <a:off x="3570627" y="6515309"/>
            <a:ext cx="2689034" cy="215444"/>
          </a:xfrm>
          <a:prstGeom prst="rect">
            <a:avLst/>
          </a:prstGeom>
          <a:noFill/>
        </p:spPr>
        <p:txBody>
          <a:bodyPr wrap="square" rtlCol="0">
            <a:spAutoFit/>
          </a:bodyPr>
          <a:lstStyle/>
          <a:p>
            <a:pPr algn="ctr"/>
            <a:r>
              <a:rPr lang="en-US" sz="800">
                <a:solidFill>
                  <a:schemeClr val="bg1"/>
                </a:solidFill>
              </a:rPr>
              <a:t>© Siteimprove Confidential. All rights reserved.</a:t>
            </a:r>
            <a:endParaRPr lang="en-US" sz="700" spc="20" baseline="0">
              <a:solidFill>
                <a:schemeClr val="bg1"/>
              </a:solidFill>
              <a:latin typeface="+mn-lt"/>
            </a:endParaRPr>
          </a:p>
        </p:txBody>
      </p:sp>
      <p:sp>
        <p:nvSpPr>
          <p:cNvPr id="7" name="Slide Number Placeholder 6">
            <a:extLst>
              <a:ext uri="{FF2B5EF4-FFF2-40B4-BE49-F238E27FC236}">
                <a16:creationId xmlns:a16="http://schemas.microsoft.com/office/drawing/2014/main" id="{864CA316-B16C-2DAB-3E6E-549C9D327AA2}"/>
              </a:ext>
            </a:extLst>
          </p:cNvPr>
          <p:cNvSpPr>
            <a:spLocks noGrp="1"/>
          </p:cNvSpPr>
          <p:nvPr>
            <p:ph type="sldNum" sz="quarter" idx="15"/>
          </p:nvPr>
        </p:nvSpPr>
        <p:spPr/>
        <p:txBody>
          <a:bodyPr/>
          <a:lstStyle/>
          <a:p>
            <a:fld id="{88FD77AA-4D9D-4481-88A5-465F71CE0DE3}" type="slidenum">
              <a:rPr lang="en-US" smtClean="0"/>
              <a:pPr/>
              <a:t>‹#›</a:t>
            </a:fld>
            <a:endParaRPr lang="en-US"/>
          </a:p>
        </p:txBody>
      </p:sp>
      <p:sp>
        <p:nvSpPr>
          <p:cNvPr id="8" name="Text Placeholder 11">
            <a:extLst>
              <a:ext uri="{FF2B5EF4-FFF2-40B4-BE49-F238E27FC236}">
                <a16:creationId xmlns:a16="http://schemas.microsoft.com/office/drawing/2014/main" id="{AC43D888-A2C3-9D30-A338-8EDCC7E26CEE}"/>
              </a:ext>
            </a:extLst>
          </p:cNvPr>
          <p:cNvSpPr>
            <a:spLocks noGrp="1"/>
          </p:cNvSpPr>
          <p:nvPr>
            <p:ph type="body" sz="quarter" idx="16" hasCustomPrompt="1"/>
          </p:nvPr>
        </p:nvSpPr>
        <p:spPr>
          <a:xfrm>
            <a:off x="674986" y="523928"/>
            <a:ext cx="4734914" cy="5648273"/>
          </a:xfrm>
          <a:prstGeom prst="rect">
            <a:avLst/>
          </a:prstGeom>
        </p:spPr>
        <p:txBody>
          <a:bodyPr anchor="ctr">
            <a:normAutofit/>
          </a:bodyPr>
          <a:lstStyle>
            <a:lvl1pPr marL="0" indent="0" algn="ctr">
              <a:buNone/>
              <a:defRPr sz="2400" b="1">
                <a:solidFill>
                  <a:schemeClr val="bg1"/>
                </a:solidFill>
              </a:defRPr>
            </a:lvl1pPr>
          </a:lstStyle>
          <a:p>
            <a:pPr lvl="0"/>
            <a:r>
              <a:rPr lang="en-US"/>
              <a:t>Click to add a big statement here, or delete this box and add images or charts or other info</a:t>
            </a:r>
          </a:p>
        </p:txBody>
      </p:sp>
      <p:sp>
        <p:nvSpPr>
          <p:cNvPr id="5" name="Text Placeholder 11">
            <a:extLst>
              <a:ext uri="{FF2B5EF4-FFF2-40B4-BE49-F238E27FC236}">
                <a16:creationId xmlns:a16="http://schemas.microsoft.com/office/drawing/2014/main" id="{A2B6D355-4877-6735-C491-1172DF969906}"/>
              </a:ext>
            </a:extLst>
          </p:cNvPr>
          <p:cNvSpPr>
            <a:spLocks noGrp="1"/>
          </p:cNvSpPr>
          <p:nvPr>
            <p:ph type="body" sz="quarter" idx="13"/>
          </p:nvPr>
        </p:nvSpPr>
        <p:spPr>
          <a:xfrm>
            <a:off x="6380922" y="507239"/>
            <a:ext cx="5651638" cy="5724595"/>
          </a:xfrm>
          <a:prstGeom prst="rect">
            <a:avLst/>
          </a:prstGeom>
        </p:spPr>
        <p:txBody>
          <a:bodyPr anchor="ctr">
            <a:normAutofit/>
          </a:bodyPr>
          <a:lstStyle>
            <a:lvl1pPr marL="0" indent="0">
              <a:buNone/>
              <a:defRPr sz="1800"/>
            </a:lvl1pPr>
            <a:lvl2pPr>
              <a:defRPr sz="1600"/>
            </a:lvl2pPr>
            <a:lvl3pPr marL="1143000" indent="-228600">
              <a:buFont typeface="Courier New" panose="02070309020205020404" pitchFamily="49" charset="0"/>
              <a:buChar char="o"/>
              <a:defRPr sz="1400"/>
            </a:lvl3pPr>
            <a:lvl4pPr marL="1600200" indent="-228600">
              <a:buFont typeface="Wingdings" pitchFamily="2" charset="2"/>
              <a:buChar char="§"/>
              <a:defRPr sz="1200"/>
            </a:lvl4pPr>
            <a:lvl5pPr marL="2057400" indent="-228600">
              <a:buFont typeface="Wingdings" pitchFamily="2" charset="2"/>
              <a:buChar char="Ø"/>
              <a:defRPr sz="10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866408224"/>
      </p:ext>
    </p:extLst>
  </p:cSld>
  <p:clrMapOvr>
    <a:masterClrMapping/>
  </p:clrMapOvr>
  <p:hf hdr="0" ftr="0" dt="0"/>
  <p:extLst>
    <p:ext uri="{DCECCB84-F9BA-43D5-87BE-67443E8EF086}">
      <p15:sldGuideLst xmlns:p15="http://schemas.microsoft.com/office/powerpoint/2012/main">
        <p15:guide id="1" orient="horz" pos="2160">
          <p15:clr>
            <a:srgbClr val="FBAE40"/>
          </p15:clr>
        </p15:guide>
        <p15:guide id="2" pos="3840">
          <p15:clr>
            <a:srgbClr val="FBAE40"/>
          </p15:clr>
        </p15:guide>
        <p15:guide id="3" pos="240">
          <p15:clr>
            <a:srgbClr val="FBAE40"/>
          </p15:clr>
        </p15:guide>
        <p15:guide id="4" pos="7440">
          <p15:clr>
            <a:srgbClr val="FBAE40"/>
          </p15:clr>
        </p15:guide>
        <p15:guide id="5" orient="horz" pos="144">
          <p15:clr>
            <a:srgbClr val="FBAE40"/>
          </p15:clr>
        </p15:guide>
        <p15:guide id="6" orient="horz" pos="4176">
          <p15:clr>
            <a:srgbClr val="FBAE40"/>
          </p15:clr>
        </p15:guide>
        <p15:guide id="7" orient="horz" pos="432">
          <p15:clr>
            <a:srgbClr val="FBAE40"/>
          </p15:clr>
        </p15:guide>
        <p15:guide id="8" orient="horz" pos="3888">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p:cSld name="2_50-50 Blue-White">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3B29B26-7802-2519-87A6-4611CE42B168}"/>
              </a:ext>
            </a:extLst>
          </p:cNvPr>
          <p:cNvSpPr/>
          <p:nvPr/>
        </p:nvSpPr>
        <p:spPr>
          <a:xfrm>
            <a:off x="6107113" y="0"/>
            <a:ext cx="6084887" cy="6858000"/>
          </a:xfrm>
          <a:prstGeom prst="rect">
            <a:avLst/>
          </a:prstGeom>
          <a:blipFill>
            <a:blip r:embed="rId2"/>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Graphic 2" descr="Siteimprove logo">
            <a:extLst>
              <a:ext uri="{FF2B5EF4-FFF2-40B4-BE49-F238E27FC236}">
                <a16:creationId xmlns:a16="http://schemas.microsoft.com/office/drawing/2014/main" id="{CAE63C79-37CA-68F4-9091-D73871418278}"/>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09354" y="6486509"/>
            <a:ext cx="893972" cy="220319"/>
          </a:xfrm>
          <a:prstGeom prst="rect">
            <a:avLst/>
          </a:prstGeom>
        </p:spPr>
      </p:pic>
      <p:sp>
        <p:nvSpPr>
          <p:cNvPr id="4" name="TextBox 3">
            <a:extLst>
              <a:ext uri="{FF2B5EF4-FFF2-40B4-BE49-F238E27FC236}">
                <a16:creationId xmlns:a16="http://schemas.microsoft.com/office/drawing/2014/main" id="{22FA7A0B-C1A4-BBC3-2F86-D7C0E7940084}"/>
              </a:ext>
            </a:extLst>
          </p:cNvPr>
          <p:cNvSpPr txBox="1"/>
          <p:nvPr/>
        </p:nvSpPr>
        <p:spPr>
          <a:xfrm>
            <a:off x="3570627" y="6515309"/>
            <a:ext cx="2689034" cy="215444"/>
          </a:xfrm>
          <a:prstGeom prst="rect">
            <a:avLst/>
          </a:prstGeom>
          <a:noFill/>
        </p:spPr>
        <p:txBody>
          <a:bodyPr wrap="square" rtlCol="0">
            <a:spAutoFit/>
          </a:bodyPr>
          <a:lstStyle/>
          <a:p>
            <a:pPr algn="ctr"/>
            <a:r>
              <a:rPr lang="en-US" sz="800">
                <a:solidFill>
                  <a:schemeClr val="bg1"/>
                </a:solidFill>
              </a:rPr>
              <a:t>© Siteimprove Confidential. All rights reserved.</a:t>
            </a:r>
            <a:endParaRPr lang="en-US" sz="700" spc="20" baseline="0">
              <a:solidFill>
                <a:schemeClr val="bg1"/>
              </a:solidFill>
              <a:latin typeface="+mn-lt"/>
            </a:endParaRPr>
          </a:p>
        </p:txBody>
      </p:sp>
      <p:sp>
        <p:nvSpPr>
          <p:cNvPr id="7" name="Slide Number Placeholder 6">
            <a:extLst>
              <a:ext uri="{FF2B5EF4-FFF2-40B4-BE49-F238E27FC236}">
                <a16:creationId xmlns:a16="http://schemas.microsoft.com/office/drawing/2014/main" id="{864CA316-B16C-2DAB-3E6E-549C9D327AA2}"/>
              </a:ext>
            </a:extLst>
          </p:cNvPr>
          <p:cNvSpPr>
            <a:spLocks noGrp="1"/>
          </p:cNvSpPr>
          <p:nvPr>
            <p:ph type="sldNum" sz="quarter" idx="15"/>
          </p:nvPr>
        </p:nvSpPr>
        <p:spPr/>
        <p:txBody>
          <a:bodyPr/>
          <a:lstStyle/>
          <a:p>
            <a:fld id="{88FD77AA-4D9D-4481-88A5-465F71CE0DE3}" type="slidenum">
              <a:rPr lang="en-US" smtClean="0"/>
              <a:pPr/>
              <a:t>‹#›</a:t>
            </a:fld>
            <a:endParaRPr lang="en-US"/>
          </a:p>
        </p:txBody>
      </p:sp>
      <p:sp>
        <p:nvSpPr>
          <p:cNvPr id="8" name="Text Placeholder 11">
            <a:extLst>
              <a:ext uri="{FF2B5EF4-FFF2-40B4-BE49-F238E27FC236}">
                <a16:creationId xmlns:a16="http://schemas.microsoft.com/office/drawing/2014/main" id="{AC43D888-A2C3-9D30-A338-8EDCC7E26CEE}"/>
              </a:ext>
            </a:extLst>
          </p:cNvPr>
          <p:cNvSpPr>
            <a:spLocks noGrp="1"/>
          </p:cNvSpPr>
          <p:nvPr>
            <p:ph type="body" sz="quarter" idx="16" hasCustomPrompt="1"/>
          </p:nvPr>
        </p:nvSpPr>
        <p:spPr>
          <a:xfrm>
            <a:off x="6803644" y="513042"/>
            <a:ext cx="4734914" cy="5648273"/>
          </a:xfrm>
          <a:prstGeom prst="rect">
            <a:avLst/>
          </a:prstGeom>
        </p:spPr>
        <p:txBody>
          <a:bodyPr anchor="ctr">
            <a:normAutofit/>
          </a:bodyPr>
          <a:lstStyle>
            <a:lvl1pPr marL="0" indent="0" algn="ctr">
              <a:buNone/>
              <a:defRPr sz="2400" b="1">
                <a:solidFill>
                  <a:schemeClr val="bg1"/>
                </a:solidFill>
              </a:defRPr>
            </a:lvl1pPr>
          </a:lstStyle>
          <a:p>
            <a:pPr lvl="0"/>
            <a:r>
              <a:rPr lang="en-US"/>
              <a:t>Click to add a big statement here, or delete this box and add images or charts or other info</a:t>
            </a:r>
          </a:p>
        </p:txBody>
      </p:sp>
      <p:sp>
        <p:nvSpPr>
          <p:cNvPr id="5" name="Text Placeholder 11">
            <a:extLst>
              <a:ext uri="{FF2B5EF4-FFF2-40B4-BE49-F238E27FC236}">
                <a16:creationId xmlns:a16="http://schemas.microsoft.com/office/drawing/2014/main" id="{A2B6D355-4877-6735-C491-1172DF969906}"/>
              </a:ext>
            </a:extLst>
          </p:cNvPr>
          <p:cNvSpPr>
            <a:spLocks noGrp="1"/>
          </p:cNvSpPr>
          <p:nvPr>
            <p:ph type="body" sz="quarter" idx="13"/>
          </p:nvPr>
        </p:nvSpPr>
        <p:spPr>
          <a:xfrm>
            <a:off x="317579" y="518125"/>
            <a:ext cx="5397421" cy="5724595"/>
          </a:xfrm>
          <a:prstGeom prst="rect">
            <a:avLst/>
          </a:prstGeom>
        </p:spPr>
        <p:txBody>
          <a:bodyPr anchor="ctr">
            <a:normAutofit/>
          </a:bodyPr>
          <a:lstStyle>
            <a:lvl1pPr marL="0" indent="0">
              <a:buNone/>
              <a:defRPr sz="1800"/>
            </a:lvl1pPr>
            <a:lvl2pPr>
              <a:defRPr sz="1600"/>
            </a:lvl2pPr>
            <a:lvl3pPr marL="1143000" indent="-228600">
              <a:buFont typeface="Courier New" panose="02070309020205020404" pitchFamily="49" charset="0"/>
              <a:buChar char="o"/>
              <a:defRPr sz="1400"/>
            </a:lvl3pPr>
            <a:lvl4pPr marL="1600200" indent="-228600">
              <a:buFont typeface="Wingdings" pitchFamily="2" charset="2"/>
              <a:buChar char="§"/>
              <a:defRPr sz="1200"/>
            </a:lvl4pPr>
            <a:lvl5pPr marL="2057400" indent="-228600">
              <a:buFont typeface="Wingdings" pitchFamily="2" charset="2"/>
              <a:buChar char="Ø"/>
              <a:defRPr sz="105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133972259"/>
      </p:ext>
    </p:extLst>
  </p:cSld>
  <p:clrMapOvr>
    <a:masterClrMapping/>
  </p:clrMapOvr>
  <p:hf hdr="0" ftr="0" dt="0"/>
  <p:extLst>
    <p:ext uri="{DCECCB84-F9BA-43D5-87BE-67443E8EF086}">
      <p15:sldGuideLst xmlns:p15="http://schemas.microsoft.com/office/powerpoint/2012/main">
        <p15:guide id="1" orient="horz" pos="2160">
          <p15:clr>
            <a:srgbClr val="FBAE40"/>
          </p15:clr>
        </p15:guide>
        <p15:guide id="2" pos="3840">
          <p15:clr>
            <a:srgbClr val="FBAE40"/>
          </p15:clr>
        </p15:guide>
        <p15:guide id="3" pos="240">
          <p15:clr>
            <a:srgbClr val="FBAE40"/>
          </p15:clr>
        </p15:guide>
        <p15:guide id="4" pos="7440">
          <p15:clr>
            <a:srgbClr val="FBAE40"/>
          </p15:clr>
        </p15:guide>
        <p15:guide id="5" orient="horz" pos="144">
          <p15:clr>
            <a:srgbClr val="FBAE40"/>
          </p15:clr>
        </p15:guide>
        <p15:guide id="6" orient="horz" pos="4176">
          <p15:clr>
            <a:srgbClr val="FBAE40"/>
          </p15:clr>
        </p15:guide>
        <p15:guide id="7" orient="horz" pos="432">
          <p15:clr>
            <a:srgbClr val="FBAE40"/>
          </p15:clr>
        </p15:guide>
        <p15:guide id="8" orient="horz" pos="3888">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1_50-50 White-Neutral">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3B29B26-7802-2519-87A6-4611CE42B168}"/>
              </a:ext>
            </a:extLst>
          </p:cNvPr>
          <p:cNvSpPr/>
          <p:nvPr userDrawn="1"/>
        </p:nvSpPr>
        <p:spPr>
          <a:xfrm>
            <a:off x="6107113" y="0"/>
            <a:ext cx="6084887" cy="68580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 Placeholder 11">
            <a:extLst>
              <a:ext uri="{FF2B5EF4-FFF2-40B4-BE49-F238E27FC236}">
                <a16:creationId xmlns:a16="http://schemas.microsoft.com/office/drawing/2014/main" id="{DC3062BD-CD5B-0136-46F3-F90F5D3EE2AD}"/>
              </a:ext>
            </a:extLst>
          </p:cNvPr>
          <p:cNvSpPr>
            <a:spLocks noGrp="1"/>
          </p:cNvSpPr>
          <p:nvPr>
            <p:ph type="body" sz="quarter" idx="13"/>
          </p:nvPr>
        </p:nvSpPr>
        <p:spPr>
          <a:xfrm>
            <a:off x="268079" y="1928535"/>
            <a:ext cx="5413872" cy="4243666"/>
          </a:xfrm>
          <a:prstGeom prst="rect">
            <a:avLst/>
          </a:prstGeom>
        </p:spPr>
        <p:txBody>
          <a:bodyPr anchor="t">
            <a:normAutofit/>
          </a:bodyPr>
          <a:lstStyle>
            <a:lvl1pPr marL="0" indent="0">
              <a:buNone/>
              <a:defRPr sz="1400"/>
            </a:lvl1pPr>
          </a:lstStyle>
          <a:p>
            <a:pPr lvl="0"/>
            <a:endParaRPr lang="en-US"/>
          </a:p>
        </p:txBody>
      </p:sp>
      <p:sp>
        <p:nvSpPr>
          <p:cNvPr id="5" name="Title 1">
            <a:extLst>
              <a:ext uri="{FF2B5EF4-FFF2-40B4-BE49-F238E27FC236}">
                <a16:creationId xmlns:a16="http://schemas.microsoft.com/office/drawing/2014/main" id="{7516D8E3-3A07-CA48-7352-97E1FC264F26}"/>
              </a:ext>
            </a:extLst>
          </p:cNvPr>
          <p:cNvSpPr>
            <a:spLocks noGrp="1"/>
          </p:cNvSpPr>
          <p:nvPr>
            <p:ph type="ctrTitle"/>
          </p:nvPr>
        </p:nvSpPr>
        <p:spPr>
          <a:xfrm>
            <a:off x="268080" y="523928"/>
            <a:ext cx="4425106" cy="1120479"/>
          </a:xfrm>
          <a:prstGeom prst="rect">
            <a:avLst/>
          </a:prstGeom>
        </p:spPr>
        <p:txBody>
          <a:bodyPr anchor="t">
            <a:noAutofit/>
          </a:bodyPr>
          <a:lstStyle>
            <a:lvl1pPr algn="l">
              <a:lnSpc>
                <a:spcPct val="80000"/>
              </a:lnSpc>
              <a:defRPr sz="3000" b="0" kern="100" spc="-50" baseline="0">
                <a:latin typeface="Aptos SemiBold" panose="020B0004020202020204" pitchFamily="34" charset="0"/>
              </a:defRPr>
            </a:lvl1pPr>
          </a:lstStyle>
          <a:p>
            <a:endParaRPr lang="en-US"/>
          </a:p>
        </p:txBody>
      </p:sp>
      <p:sp>
        <p:nvSpPr>
          <p:cNvPr id="6" name="Text Placeholder 4">
            <a:extLst>
              <a:ext uri="{FF2B5EF4-FFF2-40B4-BE49-F238E27FC236}">
                <a16:creationId xmlns:a16="http://schemas.microsoft.com/office/drawing/2014/main" id="{44140919-7956-A144-AC03-2355B2D0852B}"/>
              </a:ext>
            </a:extLst>
          </p:cNvPr>
          <p:cNvSpPr>
            <a:spLocks noGrp="1"/>
          </p:cNvSpPr>
          <p:nvPr>
            <p:ph type="body" sz="quarter" idx="14" hasCustomPrompt="1"/>
          </p:nvPr>
        </p:nvSpPr>
        <p:spPr>
          <a:xfrm>
            <a:off x="288621" y="271305"/>
            <a:ext cx="3498850" cy="252623"/>
          </a:xfrm>
          <a:prstGeom prst="rect">
            <a:avLst/>
          </a:prstGeom>
        </p:spPr>
        <p:txBody>
          <a:bodyPr>
            <a:normAutofit/>
          </a:bodyPr>
          <a:lstStyle>
            <a:lvl1pPr marL="0" indent="0">
              <a:buNone/>
              <a:defRPr sz="1200"/>
            </a:lvl1pPr>
          </a:lstStyle>
          <a:p>
            <a:pPr lvl="0"/>
            <a:r>
              <a:rPr lang="en-US"/>
              <a:t>Click to add label</a:t>
            </a:r>
          </a:p>
        </p:txBody>
      </p:sp>
      <p:pic>
        <p:nvPicPr>
          <p:cNvPr id="3" name="Graphic 2" descr="Siteimprove logo">
            <a:extLst>
              <a:ext uri="{FF2B5EF4-FFF2-40B4-BE49-F238E27FC236}">
                <a16:creationId xmlns:a16="http://schemas.microsoft.com/office/drawing/2014/main" id="{CAE63C79-37CA-68F4-9091-D73871418278}"/>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309354" y="6486509"/>
            <a:ext cx="893972" cy="220319"/>
          </a:xfrm>
          <a:prstGeom prst="rect">
            <a:avLst/>
          </a:prstGeom>
        </p:spPr>
      </p:pic>
      <p:sp>
        <p:nvSpPr>
          <p:cNvPr id="4" name="TextBox 3">
            <a:extLst>
              <a:ext uri="{FF2B5EF4-FFF2-40B4-BE49-F238E27FC236}">
                <a16:creationId xmlns:a16="http://schemas.microsoft.com/office/drawing/2014/main" id="{22FA7A0B-C1A4-BBC3-2F86-D7C0E7940084}"/>
              </a:ext>
            </a:extLst>
          </p:cNvPr>
          <p:cNvSpPr txBox="1"/>
          <p:nvPr userDrawn="1"/>
        </p:nvSpPr>
        <p:spPr>
          <a:xfrm>
            <a:off x="4782708" y="6487834"/>
            <a:ext cx="2689034" cy="215444"/>
          </a:xfrm>
          <a:prstGeom prst="rect">
            <a:avLst/>
          </a:prstGeom>
          <a:noFill/>
        </p:spPr>
        <p:txBody>
          <a:bodyPr wrap="square" rtlCol="0">
            <a:spAutoFit/>
          </a:bodyPr>
          <a:lstStyle/>
          <a:p>
            <a:pPr algn="ctr"/>
            <a:r>
              <a:rPr lang="en-US" sz="800">
                <a:solidFill>
                  <a:schemeClr val="tx1">
                    <a:lumMod val="50000"/>
                    <a:lumOff val="50000"/>
                  </a:schemeClr>
                </a:solidFill>
              </a:rPr>
              <a:t>© Siteimprove Confidential. All rights reserved.</a:t>
            </a:r>
            <a:endParaRPr lang="en-US" sz="700" spc="20" baseline="0">
              <a:solidFill>
                <a:schemeClr val="tx1">
                  <a:lumMod val="50000"/>
                  <a:lumOff val="50000"/>
                </a:schemeClr>
              </a:solidFill>
              <a:latin typeface="+mn-lt"/>
            </a:endParaRPr>
          </a:p>
        </p:txBody>
      </p:sp>
      <p:sp>
        <p:nvSpPr>
          <p:cNvPr id="7" name="Slide Number Placeholder 6">
            <a:extLst>
              <a:ext uri="{FF2B5EF4-FFF2-40B4-BE49-F238E27FC236}">
                <a16:creationId xmlns:a16="http://schemas.microsoft.com/office/drawing/2014/main" id="{864CA316-B16C-2DAB-3E6E-549C9D327AA2}"/>
              </a:ext>
            </a:extLst>
          </p:cNvPr>
          <p:cNvSpPr>
            <a:spLocks noGrp="1"/>
          </p:cNvSpPr>
          <p:nvPr>
            <p:ph type="sldNum" sz="quarter" idx="15"/>
          </p:nvPr>
        </p:nvSpPr>
        <p:spPr/>
        <p:txBody>
          <a:bodyPr/>
          <a:lstStyle/>
          <a:p>
            <a:fld id="{88FD77AA-4D9D-4481-88A5-465F71CE0DE3}" type="slidenum">
              <a:rPr lang="en-US" smtClean="0"/>
              <a:pPr/>
              <a:t>‹#›</a:t>
            </a:fld>
            <a:endParaRPr lang="en-US"/>
          </a:p>
        </p:txBody>
      </p:sp>
      <p:sp>
        <p:nvSpPr>
          <p:cNvPr id="8" name="Text Placeholder 11">
            <a:extLst>
              <a:ext uri="{FF2B5EF4-FFF2-40B4-BE49-F238E27FC236}">
                <a16:creationId xmlns:a16="http://schemas.microsoft.com/office/drawing/2014/main" id="{AC43D888-A2C3-9D30-A338-8EDCC7E26CEE}"/>
              </a:ext>
            </a:extLst>
          </p:cNvPr>
          <p:cNvSpPr>
            <a:spLocks noGrp="1"/>
          </p:cNvSpPr>
          <p:nvPr>
            <p:ph type="body" sz="quarter" idx="16" hasCustomPrompt="1"/>
          </p:nvPr>
        </p:nvSpPr>
        <p:spPr>
          <a:xfrm>
            <a:off x="6776543" y="523928"/>
            <a:ext cx="4734914" cy="5648273"/>
          </a:xfrm>
          <a:prstGeom prst="rect">
            <a:avLst/>
          </a:prstGeom>
        </p:spPr>
        <p:txBody>
          <a:bodyPr anchor="ctr">
            <a:normAutofit/>
          </a:bodyPr>
          <a:lstStyle>
            <a:lvl1pPr marL="0" indent="0" algn="ctr">
              <a:buNone/>
              <a:defRPr sz="2400" b="1">
                <a:gradFill flip="none" rotWithShape="1">
                  <a:gsLst>
                    <a:gs pos="0">
                      <a:schemeClr val="accent2"/>
                    </a:gs>
                    <a:gs pos="100000">
                      <a:schemeClr val="accent1"/>
                    </a:gs>
                  </a:gsLst>
                  <a:lin ang="10800000" scaled="1"/>
                  <a:tileRect/>
                </a:gradFill>
              </a:defRPr>
            </a:lvl1pPr>
          </a:lstStyle>
          <a:p>
            <a:pPr lvl="0"/>
            <a:r>
              <a:rPr lang="en-US"/>
              <a:t>Click to add a big statement here, or delete this box and add images or charts or other info</a:t>
            </a:r>
          </a:p>
        </p:txBody>
      </p:sp>
    </p:spTree>
    <p:extLst>
      <p:ext uri="{BB962C8B-B14F-4D97-AF65-F5344CB8AC3E}">
        <p14:creationId xmlns:p14="http://schemas.microsoft.com/office/powerpoint/2010/main" val="79434919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guide id="3" pos="240" userDrawn="1">
          <p15:clr>
            <a:srgbClr val="FBAE40"/>
          </p15:clr>
        </p15:guide>
        <p15:guide id="4" pos="7440" userDrawn="1">
          <p15:clr>
            <a:srgbClr val="FBAE40"/>
          </p15:clr>
        </p15:guide>
        <p15:guide id="5" orient="horz" pos="144" userDrawn="1">
          <p15:clr>
            <a:srgbClr val="FBAE40"/>
          </p15:clr>
        </p15:guide>
        <p15:guide id="6" orient="horz" pos="4176" userDrawn="1">
          <p15:clr>
            <a:srgbClr val="FBAE40"/>
          </p15:clr>
        </p15:guide>
        <p15:guide id="7" orient="horz" pos="432" userDrawn="1">
          <p15:clr>
            <a:srgbClr val="FBAE40"/>
          </p15:clr>
        </p15:guide>
        <p15:guide id="8" orient="horz" pos="3888" userDrawn="1">
          <p15:clr>
            <a:srgbClr val="FBAE40"/>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1_50-50 Neutral-Whit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3B29B26-7802-2519-87A6-4611CE42B168}"/>
              </a:ext>
            </a:extLst>
          </p:cNvPr>
          <p:cNvSpPr/>
          <p:nvPr userDrawn="1"/>
        </p:nvSpPr>
        <p:spPr>
          <a:xfrm>
            <a:off x="0" y="0"/>
            <a:ext cx="6084887" cy="68580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 Placeholder 11">
            <a:extLst>
              <a:ext uri="{FF2B5EF4-FFF2-40B4-BE49-F238E27FC236}">
                <a16:creationId xmlns:a16="http://schemas.microsoft.com/office/drawing/2014/main" id="{DC3062BD-CD5B-0136-46F3-F90F5D3EE2AD}"/>
              </a:ext>
            </a:extLst>
          </p:cNvPr>
          <p:cNvSpPr>
            <a:spLocks noGrp="1"/>
          </p:cNvSpPr>
          <p:nvPr>
            <p:ph type="body" sz="quarter" idx="13" hasCustomPrompt="1"/>
          </p:nvPr>
        </p:nvSpPr>
        <p:spPr>
          <a:xfrm>
            <a:off x="6434435" y="523928"/>
            <a:ext cx="5413872" cy="5648273"/>
          </a:xfrm>
          <a:prstGeom prst="rect">
            <a:avLst/>
          </a:prstGeom>
        </p:spPr>
        <p:txBody>
          <a:bodyPr anchor="ctr">
            <a:normAutofit/>
          </a:bodyPr>
          <a:lstStyle>
            <a:lvl1pPr marL="285750" indent="-285750">
              <a:buFont typeface="Arial" panose="020B0604020202020204" pitchFamily="34" charset="0"/>
              <a:buChar char="•"/>
              <a:defRPr sz="1400"/>
            </a:lvl1pPr>
          </a:lstStyle>
          <a:p>
            <a:pPr lvl="0"/>
            <a:r>
              <a:rPr lang="en-US"/>
              <a:t>Click to add supporting text</a:t>
            </a:r>
          </a:p>
        </p:txBody>
      </p:sp>
      <p:pic>
        <p:nvPicPr>
          <p:cNvPr id="3" name="Graphic 2" descr="Siteimprove logo">
            <a:extLst>
              <a:ext uri="{FF2B5EF4-FFF2-40B4-BE49-F238E27FC236}">
                <a16:creationId xmlns:a16="http://schemas.microsoft.com/office/drawing/2014/main" id="{CAE63C79-37CA-68F4-9091-D73871418278}"/>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309354" y="6486509"/>
            <a:ext cx="893972" cy="220319"/>
          </a:xfrm>
          <a:prstGeom prst="rect">
            <a:avLst/>
          </a:prstGeom>
        </p:spPr>
      </p:pic>
      <p:sp>
        <p:nvSpPr>
          <p:cNvPr id="4" name="TextBox 3">
            <a:extLst>
              <a:ext uri="{FF2B5EF4-FFF2-40B4-BE49-F238E27FC236}">
                <a16:creationId xmlns:a16="http://schemas.microsoft.com/office/drawing/2014/main" id="{22FA7A0B-C1A4-BBC3-2F86-D7C0E7940084}"/>
              </a:ext>
            </a:extLst>
          </p:cNvPr>
          <p:cNvSpPr txBox="1"/>
          <p:nvPr userDrawn="1"/>
        </p:nvSpPr>
        <p:spPr>
          <a:xfrm>
            <a:off x="4782708" y="6487834"/>
            <a:ext cx="2689034" cy="215444"/>
          </a:xfrm>
          <a:prstGeom prst="rect">
            <a:avLst/>
          </a:prstGeom>
          <a:noFill/>
        </p:spPr>
        <p:txBody>
          <a:bodyPr wrap="square" rtlCol="0">
            <a:spAutoFit/>
          </a:bodyPr>
          <a:lstStyle/>
          <a:p>
            <a:pPr algn="ctr"/>
            <a:r>
              <a:rPr lang="en-US" sz="800">
                <a:solidFill>
                  <a:schemeClr val="tx1">
                    <a:lumMod val="50000"/>
                    <a:lumOff val="50000"/>
                  </a:schemeClr>
                </a:solidFill>
              </a:rPr>
              <a:t>© Siteimprove Confidential. All rights reserved.</a:t>
            </a:r>
            <a:endParaRPr lang="en-US" sz="700" spc="20" baseline="0">
              <a:solidFill>
                <a:schemeClr val="tx1">
                  <a:lumMod val="50000"/>
                  <a:lumOff val="50000"/>
                </a:schemeClr>
              </a:solidFill>
              <a:latin typeface="+mn-lt"/>
            </a:endParaRPr>
          </a:p>
        </p:txBody>
      </p:sp>
      <p:sp>
        <p:nvSpPr>
          <p:cNvPr id="7" name="Slide Number Placeholder 6">
            <a:extLst>
              <a:ext uri="{FF2B5EF4-FFF2-40B4-BE49-F238E27FC236}">
                <a16:creationId xmlns:a16="http://schemas.microsoft.com/office/drawing/2014/main" id="{864CA316-B16C-2DAB-3E6E-549C9D327AA2}"/>
              </a:ext>
            </a:extLst>
          </p:cNvPr>
          <p:cNvSpPr>
            <a:spLocks noGrp="1"/>
          </p:cNvSpPr>
          <p:nvPr>
            <p:ph type="sldNum" sz="quarter" idx="15"/>
          </p:nvPr>
        </p:nvSpPr>
        <p:spPr/>
        <p:txBody>
          <a:bodyPr/>
          <a:lstStyle/>
          <a:p>
            <a:fld id="{88FD77AA-4D9D-4481-88A5-465F71CE0DE3}" type="slidenum">
              <a:rPr lang="en-US" smtClean="0"/>
              <a:pPr/>
              <a:t>‹#›</a:t>
            </a:fld>
            <a:endParaRPr lang="en-US"/>
          </a:p>
        </p:txBody>
      </p:sp>
      <p:sp>
        <p:nvSpPr>
          <p:cNvPr id="8" name="Text Placeholder 11">
            <a:extLst>
              <a:ext uri="{FF2B5EF4-FFF2-40B4-BE49-F238E27FC236}">
                <a16:creationId xmlns:a16="http://schemas.microsoft.com/office/drawing/2014/main" id="{AC43D888-A2C3-9D30-A338-8EDCC7E26CEE}"/>
              </a:ext>
            </a:extLst>
          </p:cNvPr>
          <p:cNvSpPr>
            <a:spLocks noGrp="1"/>
          </p:cNvSpPr>
          <p:nvPr>
            <p:ph type="body" sz="quarter" idx="16" hasCustomPrompt="1"/>
          </p:nvPr>
        </p:nvSpPr>
        <p:spPr>
          <a:xfrm>
            <a:off x="674986" y="523928"/>
            <a:ext cx="4734914" cy="5648273"/>
          </a:xfrm>
          <a:prstGeom prst="rect">
            <a:avLst/>
          </a:prstGeom>
        </p:spPr>
        <p:txBody>
          <a:bodyPr anchor="ctr">
            <a:normAutofit/>
          </a:bodyPr>
          <a:lstStyle>
            <a:lvl1pPr marL="0" indent="0" algn="ctr">
              <a:buNone/>
              <a:defRPr sz="2400" b="1">
                <a:gradFill flip="none" rotWithShape="1">
                  <a:gsLst>
                    <a:gs pos="0">
                      <a:schemeClr val="accent2"/>
                    </a:gs>
                    <a:gs pos="100000">
                      <a:schemeClr val="accent1"/>
                    </a:gs>
                  </a:gsLst>
                  <a:lin ang="10800000" scaled="1"/>
                  <a:tileRect/>
                </a:gradFill>
              </a:defRPr>
            </a:lvl1pPr>
          </a:lstStyle>
          <a:p>
            <a:pPr lvl="0"/>
            <a:r>
              <a:rPr lang="en-US"/>
              <a:t>Click to add a big statement here, or delete this box and add images or charts or other info</a:t>
            </a:r>
          </a:p>
        </p:txBody>
      </p:sp>
    </p:spTree>
    <p:extLst>
      <p:ext uri="{BB962C8B-B14F-4D97-AF65-F5344CB8AC3E}">
        <p14:creationId xmlns:p14="http://schemas.microsoft.com/office/powerpoint/2010/main" val="347660142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guide id="3" pos="240" userDrawn="1">
          <p15:clr>
            <a:srgbClr val="FBAE40"/>
          </p15:clr>
        </p15:guide>
        <p15:guide id="4" pos="7440" userDrawn="1">
          <p15:clr>
            <a:srgbClr val="FBAE40"/>
          </p15:clr>
        </p15:guide>
        <p15:guide id="5" orient="horz" pos="144" userDrawn="1">
          <p15:clr>
            <a:srgbClr val="FBAE40"/>
          </p15:clr>
        </p15:guide>
        <p15:guide id="6" orient="horz" pos="4176" userDrawn="1">
          <p15:clr>
            <a:srgbClr val="FBAE40"/>
          </p15:clr>
        </p15:guide>
        <p15:guide id="7" orient="horz" pos="432" userDrawn="1">
          <p15:clr>
            <a:srgbClr val="FBAE40"/>
          </p15:clr>
        </p15:guide>
        <p15:guide id="8" orient="horz" pos="3888" userDrawn="1">
          <p15:clr>
            <a:srgbClr val="FBAE40"/>
          </p15:clr>
        </p15:guide>
      </p15:sldGuideLst>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p:cSld name="Floating Box over Gradient">
    <p:spTree>
      <p:nvGrpSpPr>
        <p:cNvPr id="1" name=""/>
        <p:cNvGrpSpPr/>
        <p:nvPr/>
      </p:nvGrpSpPr>
      <p:grpSpPr>
        <a:xfrm>
          <a:off x="0" y="0"/>
          <a:ext cx="0" cy="0"/>
          <a:chOff x="0" y="0"/>
          <a:chExt cx="0" cy="0"/>
        </a:xfrm>
      </p:grpSpPr>
      <p:pic>
        <p:nvPicPr>
          <p:cNvPr id="5" name="Graphic 4">
            <a:extLst>
              <a:ext uri="{FF2B5EF4-FFF2-40B4-BE49-F238E27FC236}">
                <a16:creationId xmlns:a16="http://schemas.microsoft.com/office/drawing/2014/main" id="{BCA82B14-88D9-A595-C2BD-896AAB65A5DA}"/>
              </a:ext>
            </a:extLst>
          </p:cNvPr>
          <p:cNvPicPr>
            <a:picLocks noChangeAspect="1"/>
          </p:cNvPicPr>
          <p:nvPr/>
        </p:nvPicPr>
        <p:blipFill>
          <a:blip>
            <a:extLst>
              <a:ext uri="{96DAC541-7B7A-43D3-8B79-37D633B846F1}">
                <asvg:svgBlip xmlns:asvg="http://schemas.microsoft.com/office/drawing/2016/SVG/main" r:embed="rId2"/>
              </a:ext>
            </a:extLst>
          </a:blip>
          <a:srcRect t="53133" r="52143"/>
          <a:stretch>
            <a:fillRect/>
          </a:stretch>
        </p:blipFill>
        <p:spPr>
          <a:xfrm flipH="1">
            <a:off x="0" y="0"/>
            <a:ext cx="5528743" cy="5414442"/>
          </a:xfrm>
          <a:prstGeom prst="rect">
            <a:avLst/>
          </a:prstGeom>
        </p:spPr>
      </p:pic>
      <p:sp>
        <p:nvSpPr>
          <p:cNvPr id="6" name="Rectangle: Rounded Corners 5">
            <a:extLst>
              <a:ext uri="{FF2B5EF4-FFF2-40B4-BE49-F238E27FC236}">
                <a16:creationId xmlns:a16="http://schemas.microsoft.com/office/drawing/2014/main" id="{5FF26B5B-2492-9A6D-63D2-84B4A8D33912}"/>
              </a:ext>
            </a:extLst>
          </p:cNvPr>
          <p:cNvSpPr/>
          <p:nvPr/>
        </p:nvSpPr>
        <p:spPr>
          <a:xfrm>
            <a:off x="381000" y="685800"/>
            <a:ext cx="5715000" cy="5486401"/>
          </a:xfrm>
          <a:prstGeom prst="roundRect">
            <a:avLst>
              <a:gd name="adj" fmla="val 1326"/>
            </a:avLst>
          </a:prstGeom>
          <a:solidFill>
            <a:schemeClr val="bg1"/>
          </a:solidFill>
          <a:ln w="28575">
            <a:noFill/>
          </a:ln>
          <a:effectLst>
            <a:outerShdw blurRad="406400" dist="101600" dir="5400000" algn="t" rotWithShape="0">
              <a:prstClr val="black">
                <a:alpha val="15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11">
            <a:extLst>
              <a:ext uri="{FF2B5EF4-FFF2-40B4-BE49-F238E27FC236}">
                <a16:creationId xmlns:a16="http://schemas.microsoft.com/office/drawing/2014/main" id="{D2844BF0-378B-6030-94A6-E24215C10C1C}"/>
              </a:ext>
            </a:extLst>
          </p:cNvPr>
          <p:cNvSpPr>
            <a:spLocks noGrp="1"/>
          </p:cNvSpPr>
          <p:nvPr>
            <p:ph type="body" sz="quarter" idx="18"/>
          </p:nvPr>
        </p:nvSpPr>
        <p:spPr>
          <a:xfrm>
            <a:off x="876247" y="1094613"/>
            <a:ext cx="4734914" cy="342898"/>
          </a:xfrm>
          <a:prstGeom prst="rect">
            <a:avLst/>
          </a:prstGeom>
        </p:spPr>
        <p:txBody>
          <a:bodyPr anchor="t">
            <a:noAutofit/>
          </a:bodyPr>
          <a:lstStyle>
            <a:lvl1pPr marL="0" indent="0">
              <a:buNone/>
              <a:defRPr sz="1800" b="1"/>
            </a:lvl1pPr>
          </a:lstStyle>
          <a:p>
            <a:pPr lvl="0"/>
            <a:r>
              <a:rPr lang="en-US"/>
              <a:t>Click to edit Master text styles</a:t>
            </a:r>
          </a:p>
        </p:txBody>
      </p:sp>
      <p:pic>
        <p:nvPicPr>
          <p:cNvPr id="2" name="Graphic 1" descr="Siteimprove logo">
            <a:extLst>
              <a:ext uri="{FF2B5EF4-FFF2-40B4-BE49-F238E27FC236}">
                <a16:creationId xmlns:a16="http://schemas.microsoft.com/office/drawing/2014/main" id="{1B17717E-A053-01C1-0377-AB0E6AC2DE4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09354" y="6486509"/>
            <a:ext cx="893972" cy="220319"/>
          </a:xfrm>
          <a:prstGeom prst="rect">
            <a:avLst/>
          </a:prstGeom>
        </p:spPr>
      </p:pic>
      <p:sp>
        <p:nvSpPr>
          <p:cNvPr id="8" name="TextBox 7">
            <a:extLst>
              <a:ext uri="{FF2B5EF4-FFF2-40B4-BE49-F238E27FC236}">
                <a16:creationId xmlns:a16="http://schemas.microsoft.com/office/drawing/2014/main" id="{EBBBD879-AC14-FFBB-F45E-0B6547EA8BD8}"/>
              </a:ext>
            </a:extLst>
          </p:cNvPr>
          <p:cNvSpPr txBox="1"/>
          <p:nvPr/>
        </p:nvSpPr>
        <p:spPr>
          <a:xfrm>
            <a:off x="4782708" y="6487834"/>
            <a:ext cx="2689034" cy="215444"/>
          </a:xfrm>
          <a:prstGeom prst="rect">
            <a:avLst/>
          </a:prstGeom>
          <a:noFill/>
        </p:spPr>
        <p:txBody>
          <a:bodyPr wrap="square" rtlCol="0">
            <a:spAutoFit/>
          </a:bodyPr>
          <a:lstStyle/>
          <a:p>
            <a:pPr algn="ctr"/>
            <a:r>
              <a:rPr lang="en-US" sz="800">
                <a:solidFill>
                  <a:schemeClr val="tx1">
                    <a:lumMod val="50000"/>
                    <a:lumOff val="50000"/>
                  </a:schemeClr>
                </a:solidFill>
              </a:rPr>
              <a:t>© Siteimprove Confidential. All rights reserved.</a:t>
            </a:r>
            <a:endParaRPr lang="en-US" sz="700" spc="20" baseline="0">
              <a:solidFill>
                <a:schemeClr val="tx1">
                  <a:lumMod val="50000"/>
                  <a:lumOff val="50000"/>
                </a:schemeClr>
              </a:solidFill>
              <a:latin typeface="+mn-lt"/>
            </a:endParaRPr>
          </a:p>
        </p:txBody>
      </p:sp>
      <p:sp>
        <p:nvSpPr>
          <p:cNvPr id="11" name="Slide Number Placeholder 5">
            <a:extLst>
              <a:ext uri="{FF2B5EF4-FFF2-40B4-BE49-F238E27FC236}">
                <a16:creationId xmlns:a16="http://schemas.microsoft.com/office/drawing/2014/main" id="{914CE93C-662D-31EB-BDD8-7E9CC0A942A8}"/>
              </a:ext>
            </a:extLst>
          </p:cNvPr>
          <p:cNvSpPr>
            <a:spLocks noGrp="1"/>
          </p:cNvSpPr>
          <p:nvPr>
            <p:ph type="sldNum" sz="quarter" idx="14"/>
          </p:nvPr>
        </p:nvSpPr>
        <p:spPr>
          <a:xfrm>
            <a:off x="9141371" y="6419413"/>
            <a:ext cx="2743200" cy="365125"/>
          </a:xfrm>
        </p:spPr>
        <p:txBody>
          <a:bodyPr/>
          <a:lstStyle/>
          <a:p>
            <a:fld id="{88FD77AA-4D9D-4481-88A5-465F71CE0DE3}" type="slidenum">
              <a:rPr lang="en-US" smtClean="0"/>
              <a:pPr/>
              <a:t>‹#›</a:t>
            </a:fld>
            <a:endParaRPr lang="en-US"/>
          </a:p>
        </p:txBody>
      </p:sp>
      <p:sp>
        <p:nvSpPr>
          <p:cNvPr id="3" name="Text Placeholder 11">
            <a:extLst>
              <a:ext uri="{FF2B5EF4-FFF2-40B4-BE49-F238E27FC236}">
                <a16:creationId xmlns:a16="http://schemas.microsoft.com/office/drawing/2014/main" id="{29565B05-5802-A468-573B-2C270FF709D4}"/>
              </a:ext>
            </a:extLst>
          </p:cNvPr>
          <p:cNvSpPr>
            <a:spLocks noGrp="1"/>
          </p:cNvSpPr>
          <p:nvPr>
            <p:ph type="body" sz="quarter" idx="13"/>
          </p:nvPr>
        </p:nvSpPr>
        <p:spPr>
          <a:xfrm>
            <a:off x="7682948" y="665922"/>
            <a:ext cx="4349612" cy="5565912"/>
          </a:xfrm>
          <a:prstGeom prst="rect">
            <a:avLst/>
          </a:prstGeom>
        </p:spPr>
        <p:txBody>
          <a:bodyPr anchor="ctr">
            <a:normAutofit/>
          </a:bodyPr>
          <a:lstStyle>
            <a:lvl1pPr marL="0" indent="0">
              <a:buNone/>
              <a:defRPr sz="1800"/>
            </a:lvl1pPr>
            <a:lvl2pPr>
              <a:defRPr sz="1600"/>
            </a:lvl2pPr>
            <a:lvl3pPr marL="1143000" indent="-228600">
              <a:buFont typeface="Courier New" panose="02070309020205020404" pitchFamily="49" charset="0"/>
              <a:buChar char="o"/>
              <a:defRPr sz="1400"/>
            </a:lvl3pPr>
            <a:lvl4pPr marL="1600200" indent="-228600">
              <a:buFont typeface="Wingdings" pitchFamily="2" charset="2"/>
              <a:buChar char="§"/>
              <a:defRPr sz="1200"/>
            </a:lvl4pPr>
            <a:lvl5pPr marL="2057400" indent="-228600">
              <a:buFont typeface="Wingdings" pitchFamily="2" charset="2"/>
              <a:buChar char="Ø"/>
              <a:defRPr sz="10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11">
            <a:extLst>
              <a:ext uri="{FF2B5EF4-FFF2-40B4-BE49-F238E27FC236}">
                <a16:creationId xmlns:a16="http://schemas.microsoft.com/office/drawing/2014/main" id="{259CB4C3-DE3B-CAF0-5074-2E50180B2A8F}"/>
              </a:ext>
            </a:extLst>
          </p:cNvPr>
          <p:cNvSpPr>
            <a:spLocks noGrp="1"/>
          </p:cNvSpPr>
          <p:nvPr>
            <p:ph type="body" sz="quarter" idx="19"/>
          </p:nvPr>
        </p:nvSpPr>
        <p:spPr>
          <a:xfrm>
            <a:off x="874367" y="1670118"/>
            <a:ext cx="4751182" cy="4243666"/>
          </a:xfrm>
          <a:prstGeom prst="rect">
            <a:avLst/>
          </a:prstGeom>
        </p:spPr>
        <p:txBody>
          <a:bodyPr anchor="t">
            <a:normAutofit/>
          </a:bodyPr>
          <a:lstStyle>
            <a:lvl1pPr marL="0" indent="0">
              <a:buNone/>
              <a:defRPr sz="1800"/>
            </a:lvl1pPr>
            <a:lvl2pPr>
              <a:defRPr sz="1600"/>
            </a:lvl2pPr>
            <a:lvl3pPr marL="1143000" indent="-228600">
              <a:buFont typeface="Courier New" panose="02070309020205020404" pitchFamily="49" charset="0"/>
              <a:buChar char="o"/>
              <a:defRPr sz="1400"/>
            </a:lvl3pPr>
            <a:lvl4pPr marL="1600200" indent="-228600">
              <a:buFont typeface="Wingdings" pitchFamily="2" charset="2"/>
              <a:buChar char="§"/>
              <a:defRPr sz="1200"/>
            </a:lvl4pPr>
            <a:lvl5pPr marL="2057400" indent="-228600">
              <a:buFont typeface="Wingdings" pitchFamily="2" charset="2"/>
              <a:buChar char="Ø"/>
              <a:defRPr sz="10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401148716"/>
      </p:ext>
    </p:extLst>
  </p:cSld>
  <p:clrMapOvr>
    <a:masterClrMapping/>
  </p:clrMapOvr>
  <p:hf hdr="0" ftr="0" dt="0"/>
  <p:extLst>
    <p:ext uri="{DCECCB84-F9BA-43D5-87BE-67443E8EF086}">
      <p15:sldGuideLst xmlns:p15="http://schemas.microsoft.com/office/powerpoint/2012/main">
        <p15:guide id="1" orient="horz" pos="2160">
          <p15:clr>
            <a:srgbClr val="FBAE40"/>
          </p15:clr>
        </p15:guide>
        <p15:guide id="2" pos="3840">
          <p15:clr>
            <a:srgbClr val="FBAE40"/>
          </p15:clr>
        </p15:guide>
        <p15:guide id="3" pos="240">
          <p15:clr>
            <a:srgbClr val="FBAE40"/>
          </p15:clr>
        </p15:guide>
        <p15:guide id="4" pos="7440">
          <p15:clr>
            <a:srgbClr val="FBAE40"/>
          </p15:clr>
        </p15:guide>
        <p15:guide id="5" orient="horz" pos="144">
          <p15:clr>
            <a:srgbClr val="FBAE40"/>
          </p15:clr>
        </p15:guide>
        <p15:guide id="6" orient="horz" pos="4176">
          <p15:clr>
            <a:srgbClr val="FBAE40"/>
          </p15:clr>
        </p15:guide>
        <p15:guide id="7" orient="horz" pos="432">
          <p15:clr>
            <a:srgbClr val="FBAE40"/>
          </p15:clr>
        </p15:guide>
        <p15:guide id="8" orient="horz" pos="3888">
          <p15:clr>
            <a:srgbClr val="FBAE40"/>
          </p15:clr>
        </p15:guide>
      </p15:sldGuideLst>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p:cSld name="Case Study over Gradient">
    <p:spTree>
      <p:nvGrpSpPr>
        <p:cNvPr id="1" name=""/>
        <p:cNvGrpSpPr/>
        <p:nvPr/>
      </p:nvGrpSpPr>
      <p:grpSpPr>
        <a:xfrm>
          <a:off x="0" y="0"/>
          <a:ext cx="0" cy="0"/>
          <a:chOff x="0" y="0"/>
          <a:chExt cx="0" cy="0"/>
        </a:xfrm>
      </p:grpSpPr>
      <p:pic>
        <p:nvPicPr>
          <p:cNvPr id="5" name="Graphic 4">
            <a:extLst>
              <a:ext uri="{FF2B5EF4-FFF2-40B4-BE49-F238E27FC236}">
                <a16:creationId xmlns:a16="http://schemas.microsoft.com/office/drawing/2014/main" id="{BCA82B14-88D9-A595-C2BD-896AAB65A5DA}"/>
              </a:ext>
            </a:extLst>
          </p:cNvPr>
          <p:cNvPicPr>
            <a:picLocks noChangeAspect="1"/>
          </p:cNvPicPr>
          <p:nvPr/>
        </p:nvPicPr>
        <p:blipFill>
          <a:blip>
            <a:extLst>
              <a:ext uri="{96DAC541-7B7A-43D3-8B79-37D633B846F1}">
                <asvg:svgBlip xmlns:asvg="http://schemas.microsoft.com/office/drawing/2016/SVG/main" r:embed="rId2"/>
              </a:ext>
            </a:extLst>
          </a:blip>
          <a:srcRect t="53133" r="52143"/>
          <a:stretch>
            <a:fillRect/>
          </a:stretch>
        </p:blipFill>
        <p:spPr>
          <a:xfrm flipH="1">
            <a:off x="0" y="0"/>
            <a:ext cx="5528743" cy="5414442"/>
          </a:xfrm>
          <a:prstGeom prst="rect">
            <a:avLst/>
          </a:prstGeom>
        </p:spPr>
      </p:pic>
      <p:sp>
        <p:nvSpPr>
          <p:cNvPr id="6" name="Rectangle: Rounded Corners 5">
            <a:extLst>
              <a:ext uri="{FF2B5EF4-FFF2-40B4-BE49-F238E27FC236}">
                <a16:creationId xmlns:a16="http://schemas.microsoft.com/office/drawing/2014/main" id="{5FF26B5B-2492-9A6D-63D2-84B4A8D33912}"/>
              </a:ext>
            </a:extLst>
          </p:cNvPr>
          <p:cNvSpPr>
            <a:spLocks noGrp="1" noRot="1" noMove="1" noResize="1" noEditPoints="1" noAdjustHandles="1" noChangeArrowheads="1" noChangeShapeType="1"/>
          </p:cNvSpPr>
          <p:nvPr/>
        </p:nvSpPr>
        <p:spPr>
          <a:xfrm>
            <a:off x="381000" y="685800"/>
            <a:ext cx="5715000" cy="5486401"/>
          </a:xfrm>
          <a:prstGeom prst="roundRect">
            <a:avLst>
              <a:gd name="adj" fmla="val 1326"/>
            </a:avLst>
          </a:prstGeom>
          <a:solidFill>
            <a:schemeClr val="bg1"/>
          </a:solidFill>
          <a:ln w="28575">
            <a:noFill/>
          </a:ln>
          <a:effectLst>
            <a:outerShdw blurRad="406400" dist="101600" dir="5400000" algn="t" rotWithShape="0">
              <a:prstClr val="black">
                <a:alpha val="15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 Placeholder 11">
            <a:extLst>
              <a:ext uri="{FF2B5EF4-FFF2-40B4-BE49-F238E27FC236}">
                <a16:creationId xmlns:a16="http://schemas.microsoft.com/office/drawing/2014/main" id="{DC3062BD-CD5B-0136-46F3-F90F5D3EE2AD}"/>
              </a:ext>
            </a:extLst>
          </p:cNvPr>
          <p:cNvSpPr>
            <a:spLocks noGrp="1"/>
          </p:cNvSpPr>
          <p:nvPr>
            <p:ph type="body" sz="quarter" idx="13" hasCustomPrompt="1"/>
          </p:nvPr>
        </p:nvSpPr>
        <p:spPr>
          <a:xfrm>
            <a:off x="6663259" y="1689100"/>
            <a:ext cx="5258618" cy="762000"/>
          </a:xfrm>
          <a:prstGeom prst="rect">
            <a:avLst/>
          </a:prstGeom>
        </p:spPr>
        <p:txBody>
          <a:bodyPr lIns="0" anchor="t">
            <a:noAutofit/>
          </a:bodyPr>
          <a:lstStyle>
            <a:lvl1pPr marL="0" indent="0">
              <a:buFont typeface="Arial" panose="020B0604020202020204" pitchFamily="34" charset="0"/>
              <a:buNone/>
              <a:defRPr sz="1100"/>
            </a:lvl1pPr>
          </a:lstStyle>
          <a:p>
            <a:pPr lvl="0"/>
            <a:r>
              <a:rPr lang="en-US"/>
              <a:t>Click to add intro  text</a:t>
            </a:r>
          </a:p>
        </p:txBody>
      </p:sp>
      <p:sp>
        <p:nvSpPr>
          <p:cNvPr id="9" name="Text Placeholder 11">
            <a:extLst>
              <a:ext uri="{FF2B5EF4-FFF2-40B4-BE49-F238E27FC236}">
                <a16:creationId xmlns:a16="http://schemas.microsoft.com/office/drawing/2014/main" id="{B02E991F-2B0D-9360-C421-70371BEF71A9}"/>
              </a:ext>
            </a:extLst>
          </p:cNvPr>
          <p:cNvSpPr>
            <a:spLocks noGrp="1"/>
          </p:cNvSpPr>
          <p:nvPr>
            <p:ph type="body" sz="quarter" idx="17"/>
          </p:nvPr>
        </p:nvSpPr>
        <p:spPr>
          <a:xfrm>
            <a:off x="1981199" y="3861954"/>
            <a:ext cx="3772829" cy="769025"/>
          </a:xfrm>
          <a:prstGeom prst="rect">
            <a:avLst/>
          </a:prstGeom>
        </p:spPr>
        <p:txBody>
          <a:bodyPr anchor="t">
            <a:noAutofit/>
          </a:bodyPr>
          <a:lstStyle>
            <a:lvl1pPr marL="0" indent="0">
              <a:buNone/>
              <a:defRPr sz="1100"/>
            </a:lvl1pPr>
          </a:lstStyle>
          <a:p>
            <a:pPr lvl="0"/>
            <a:r>
              <a:rPr lang="en-US"/>
              <a:t>Click to edit Master text styles</a:t>
            </a:r>
          </a:p>
        </p:txBody>
      </p:sp>
      <p:sp>
        <p:nvSpPr>
          <p:cNvPr id="10" name="Text Placeholder 11">
            <a:extLst>
              <a:ext uri="{FF2B5EF4-FFF2-40B4-BE49-F238E27FC236}">
                <a16:creationId xmlns:a16="http://schemas.microsoft.com/office/drawing/2014/main" id="{D2844BF0-378B-6030-94A6-E24215C10C1C}"/>
              </a:ext>
            </a:extLst>
          </p:cNvPr>
          <p:cNvSpPr>
            <a:spLocks noGrp="1"/>
          </p:cNvSpPr>
          <p:nvPr>
            <p:ph type="body" sz="quarter" idx="18"/>
          </p:nvPr>
        </p:nvSpPr>
        <p:spPr>
          <a:xfrm>
            <a:off x="598606" y="1231146"/>
            <a:ext cx="4633794" cy="1072067"/>
          </a:xfrm>
          <a:prstGeom prst="rect">
            <a:avLst/>
          </a:prstGeom>
        </p:spPr>
        <p:txBody>
          <a:bodyPr lIns="0" anchor="t">
            <a:noAutofit/>
          </a:bodyPr>
          <a:lstStyle>
            <a:lvl1pPr marL="0" indent="0">
              <a:buNone/>
              <a:defRPr sz="3200" b="0" i="0">
                <a:latin typeface="+mj-lt"/>
              </a:defRPr>
            </a:lvl1pPr>
          </a:lstStyle>
          <a:p>
            <a:pPr lvl="0"/>
            <a:r>
              <a:rPr lang="en-US"/>
              <a:t>Click to edit Master text styles</a:t>
            </a:r>
          </a:p>
        </p:txBody>
      </p:sp>
      <p:pic>
        <p:nvPicPr>
          <p:cNvPr id="2" name="Graphic 1" descr="Siteimprove logo">
            <a:extLst>
              <a:ext uri="{FF2B5EF4-FFF2-40B4-BE49-F238E27FC236}">
                <a16:creationId xmlns:a16="http://schemas.microsoft.com/office/drawing/2014/main" id="{1B17717E-A053-01C1-0377-AB0E6AC2DE4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09354" y="6486509"/>
            <a:ext cx="893972" cy="220319"/>
          </a:xfrm>
          <a:prstGeom prst="rect">
            <a:avLst/>
          </a:prstGeom>
        </p:spPr>
      </p:pic>
      <p:sp>
        <p:nvSpPr>
          <p:cNvPr id="8" name="TextBox 7">
            <a:extLst>
              <a:ext uri="{FF2B5EF4-FFF2-40B4-BE49-F238E27FC236}">
                <a16:creationId xmlns:a16="http://schemas.microsoft.com/office/drawing/2014/main" id="{EBBBD879-AC14-FFBB-F45E-0B6547EA8BD8}"/>
              </a:ext>
            </a:extLst>
          </p:cNvPr>
          <p:cNvSpPr txBox="1"/>
          <p:nvPr/>
        </p:nvSpPr>
        <p:spPr>
          <a:xfrm>
            <a:off x="4782708" y="6487834"/>
            <a:ext cx="2689034" cy="215444"/>
          </a:xfrm>
          <a:prstGeom prst="rect">
            <a:avLst/>
          </a:prstGeom>
          <a:noFill/>
        </p:spPr>
        <p:txBody>
          <a:bodyPr wrap="square" rtlCol="0">
            <a:spAutoFit/>
          </a:bodyPr>
          <a:lstStyle/>
          <a:p>
            <a:pPr algn="ctr"/>
            <a:r>
              <a:rPr lang="en-US" sz="800">
                <a:solidFill>
                  <a:schemeClr val="tx1">
                    <a:lumMod val="50000"/>
                    <a:lumOff val="50000"/>
                  </a:schemeClr>
                </a:solidFill>
              </a:rPr>
              <a:t>© Siteimprove Confidential. All rights reserved.</a:t>
            </a:r>
            <a:endParaRPr lang="en-US" sz="700" spc="20" baseline="0">
              <a:solidFill>
                <a:schemeClr val="tx1">
                  <a:lumMod val="50000"/>
                  <a:lumOff val="50000"/>
                </a:schemeClr>
              </a:solidFill>
              <a:latin typeface="+mn-lt"/>
            </a:endParaRPr>
          </a:p>
        </p:txBody>
      </p:sp>
      <p:sp>
        <p:nvSpPr>
          <p:cNvPr id="11" name="Slide Number Placeholder 5">
            <a:extLst>
              <a:ext uri="{FF2B5EF4-FFF2-40B4-BE49-F238E27FC236}">
                <a16:creationId xmlns:a16="http://schemas.microsoft.com/office/drawing/2014/main" id="{914CE93C-662D-31EB-BDD8-7E9CC0A942A8}"/>
              </a:ext>
            </a:extLst>
          </p:cNvPr>
          <p:cNvSpPr>
            <a:spLocks noGrp="1"/>
          </p:cNvSpPr>
          <p:nvPr>
            <p:ph type="sldNum" sz="quarter" idx="14"/>
          </p:nvPr>
        </p:nvSpPr>
        <p:spPr>
          <a:xfrm>
            <a:off x="9141371" y="6419413"/>
            <a:ext cx="2743200" cy="365125"/>
          </a:xfrm>
        </p:spPr>
        <p:txBody>
          <a:bodyPr/>
          <a:lstStyle/>
          <a:p>
            <a:fld id="{88FD77AA-4D9D-4481-88A5-465F71CE0DE3}" type="slidenum">
              <a:rPr lang="en-US" smtClean="0"/>
              <a:pPr/>
              <a:t>‹#›</a:t>
            </a:fld>
            <a:endParaRPr lang="en-US"/>
          </a:p>
        </p:txBody>
      </p:sp>
      <p:cxnSp>
        <p:nvCxnSpPr>
          <p:cNvPr id="3" name="Straight Connector 2">
            <a:extLst>
              <a:ext uri="{FF2B5EF4-FFF2-40B4-BE49-F238E27FC236}">
                <a16:creationId xmlns:a16="http://schemas.microsoft.com/office/drawing/2014/main" id="{26332C18-8E03-FD2A-A955-ACE7657DEB1E}"/>
              </a:ext>
            </a:extLst>
          </p:cNvPr>
          <p:cNvCxnSpPr>
            <a:cxnSpLocks/>
          </p:cNvCxnSpPr>
          <p:nvPr/>
        </p:nvCxnSpPr>
        <p:spPr>
          <a:xfrm>
            <a:off x="598606" y="2303214"/>
            <a:ext cx="5155423" cy="0"/>
          </a:xfrm>
          <a:prstGeom prst="line">
            <a:avLst/>
          </a:prstGeom>
        </p:spPr>
        <p:style>
          <a:lnRef idx="2">
            <a:schemeClr val="accent1"/>
          </a:lnRef>
          <a:fillRef idx="0">
            <a:schemeClr val="accent1"/>
          </a:fillRef>
          <a:effectRef idx="1">
            <a:schemeClr val="accent1"/>
          </a:effectRef>
          <a:fontRef idx="minor">
            <a:schemeClr val="tx1"/>
          </a:fontRef>
        </p:style>
      </p:cxnSp>
      <p:sp>
        <p:nvSpPr>
          <p:cNvPr id="4" name="Rectangle: Rounded Corners 49">
            <a:extLst>
              <a:ext uri="{FF2B5EF4-FFF2-40B4-BE49-F238E27FC236}">
                <a16:creationId xmlns:a16="http://schemas.microsoft.com/office/drawing/2014/main" id="{EDB1DD5C-2D0A-2158-02A1-359167313DE6}"/>
              </a:ext>
              <a:ext uri="{C183D7F6-B498-43B3-948B-1728B52AA6E4}">
                <adec:decorative xmlns:adec="http://schemas.microsoft.com/office/drawing/2017/decorative" val="1"/>
              </a:ext>
            </a:extLst>
          </p:cNvPr>
          <p:cNvSpPr/>
          <p:nvPr/>
        </p:nvSpPr>
        <p:spPr>
          <a:xfrm>
            <a:off x="699594" y="3861955"/>
            <a:ext cx="842572" cy="302103"/>
          </a:xfrm>
          <a:prstGeom prst="roundRect">
            <a:avLst>
              <a:gd name="adj" fmla="val 50000"/>
            </a:avLst>
          </a:prstGeom>
          <a:solidFill>
            <a:schemeClr val="tx1"/>
          </a:solidFill>
          <a:ln w="6350">
            <a:noFill/>
          </a:ln>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a-DK" sz="800" b="1" i="0" u="none" strike="noStrike" kern="1200" cap="none" spc="0" normalizeH="0" baseline="0" noProof="0">
                <a:ln>
                  <a:noFill/>
                </a:ln>
                <a:solidFill>
                  <a:schemeClr val="bg1"/>
                </a:solidFill>
                <a:effectLst/>
                <a:uLnTx/>
                <a:uFillTx/>
                <a:latin typeface="Arial" panose="020B0604020202020204"/>
                <a:ea typeface="+mn-ea"/>
                <a:cs typeface="+mn-cs"/>
              </a:rPr>
              <a:t>Challenge</a:t>
            </a:r>
            <a:endParaRPr kumimoji="0" lang="en-DK" sz="800" b="1" i="0" u="none" strike="noStrike" kern="1200" cap="none" spc="0" normalizeH="0" baseline="0" noProof="0">
              <a:ln>
                <a:noFill/>
              </a:ln>
              <a:solidFill>
                <a:schemeClr val="bg1"/>
              </a:solidFill>
              <a:effectLst/>
              <a:uLnTx/>
              <a:uFillTx/>
              <a:latin typeface="Arial" panose="020B0604020202020204"/>
              <a:ea typeface="+mn-ea"/>
              <a:cs typeface="+mn-cs"/>
            </a:endParaRPr>
          </a:p>
        </p:txBody>
      </p:sp>
      <p:sp>
        <p:nvSpPr>
          <p:cNvPr id="7" name="Rectangle: Rounded Corners 49">
            <a:extLst>
              <a:ext uri="{FF2B5EF4-FFF2-40B4-BE49-F238E27FC236}">
                <a16:creationId xmlns:a16="http://schemas.microsoft.com/office/drawing/2014/main" id="{4EA2814A-70A5-0562-3A5F-190850A57F0F}"/>
              </a:ext>
              <a:ext uri="{C183D7F6-B498-43B3-948B-1728B52AA6E4}">
                <adec:decorative xmlns:adec="http://schemas.microsoft.com/office/drawing/2017/decorative" val="1"/>
              </a:ext>
            </a:extLst>
          </p:cNvPr>
          <p:cNvSpPr/>
          <p:nvPr/>
        </p:nvSpPr>
        <p:spPr>
          <a:xfrm>
            <a:off x="699594" y="4800767"/>
            <a:ext cx="842572" cy="302103"/>
          </a:xfrm>
          <a:prstGeom prst="roundRect">
            <a:avLst>
              <a:gd name="adj" fmla="val 50000"/>
            </a:avLst>
          </a:prstGeom>
          <a:solidFill>
            <a:schemeClr val="tx1"/>
          </a:solidFill>
          <a:ln w="6350">
            <a:noFill/>
          </a:ln>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a-DK" sz="800" b="1" i="0" u="none" strike="noStrike" kern="1200" cap="none" spc="0" normalizeH="0" baseline="0" noProof="0" err="1">
                <a:ln>
                  <a:noFill/>
                </a:ln>
                <a:solidFill>
                  <a:schemeClr val="bg1"/>
                </a:solidFill>
                <a:effectLst/>
                <a:uLnTx/>
                <a:uFillTx/>
                <a:latin typeface="Arial" panose="020B0604020202020204"/>
                <a:ea typeface="+mn-ea"/>
                <a:cs typeface="+mn-cs"/>
              </a:rPr>
              <a:t>Need</a:t>
            </a:r>
            <a:endParaRPr kumimoji="0" lang="en-US" sz="800" b="0" i="0" u="none" strike="noStrike" kern="1200" cap="none" spc="0" normalizeH="0" baseline="0" noProof="0">
              <a:ln>
                <a:noFill/>
              </a:ln>
              <a:solidFill>
                <a:schemeClr val="bg1"/>
              </a:solidFill>
              <a:effectLst/>
              <a:uLnTx/>
              <a:uFillTx/>
              <a:latin typeface="Arial" panose="020B0604020202020204"/>
              <a:ea typeface="+mn-ea"/>
              <a:cs typeface="Arial" panose="020B0604020202020204"/>
            </a:endParaRPr>
          </a:p>
        </p:txBody>
      </p:sp>
      <p:sp>
        <p:nvSpPr>
          <p:cNvPr id="13" name="Text Placeholder 11">
            <a:extLst>
              <a:ext uri="{FF2B5EF4-FFF2-40B4-BE49-F238E27FC236}">
                <a16:creationId xmlns:a16="http://schemas.microsoft.com/office/drawing/2014/main" id="{6CE30313-9D35-5163-D1F5-21D77B91F83D}"/>
              </a:ext>
            </a:extLst>
          </p:cNvPr>
          <p:cNvSpPr>
            <a:spLocks noGrp="1"/>
          </p:cNvSpPr>
          <p:nvPr>
            <p:ph type="body" sz="quarter" idx="19"/>
          </p:nvPr>
        </p:nvSpPr>
        <p:spPr>
          <a:xfrm>
            <a:off x="1981199" y="4800767"/>
            <a:ext cx="3772829" cy="769025"/>
          </a:xfrm>
          <a:prstGeom prst="rect">
            <a:avLst/>
          </a:prstGeom>
        </p:spPr>
        <p:txBody>
          <a:bodyPr anchor="t">
            <a:noAutofit/>
          </a:bodyPr>
          <a:lstStyle>
            <a:lvl1pPr marL="0" indent="0">
              <a:buNone/>
              <a:defRPr sz="1100"/>
            </a:lvl1pPr>
          </a:lstStyle>
          <a:p>
            <a:pPr lvl="0"/>
            <a:r>
              <a:rPr lang="en-US"/>
              <a:t>Click to edit Master text styles</a:t>
            </a:r>
          </a:p>
        </p:txBody>
      </p:sp>
      <p:sp>
        <p:nvSpPr>
          <p:cNvPr id="15" name="Picture Placeholder 14">
            <a:extLst>
              <a:ext uri="{FF2B5EF4-FFF2-40B4-BE49-F238E27FC236}">
                <a16:creationId xmlns:a16="http://schemas.microsoft.com/office/drawing/2014/main" id="{5D9AD21D-8C84-1258-E673-6BF120C4E7B0}"/>
              </a:ext>
            </a:extLst>
          </p:cNvPr>
          <p:cNvSpPr>
            <a:spLocks noGrp="1"/>
          </p:cNvSpPr>
          <p:nvPr>
            <p:ph type="pic" sz="quarter" idx="20" hasCustomPrompt="1"/>
          </p:nvPr>
        </p:nvSpPr>
        <p:spPr>
          <a:xfrm>
            <a:off x="598606" y="2451100"/>
            <a:ext cx="1157307" cy="977900"/>
          </a:xfrm>
          <a:prstGeom prst="rect">
            <a:avLst/>
          </a:prstGeom>
        </p:spPr>
        <p:txBody>
          <a:bodyPr anchor="ctr"/>
          <a:lstStyle>
            <a:lvl1pPr marL="0" indent="0" algn="ctr">
              <a:buNone/>
              <a:defRPr sz="1400"/>
            </a:lvl1pPr>
          </a:lstStyle>
          <a:p>
            <a:r>
              <a:rPr lang="en-US"/>
              <a:t>Insert logo</a:t>
            </a:r>
          </a:p>
        </p:txBody>
      </p:sp>
      <p:sp>
        <p:nvSpPr>
          <p:cNvPr id="16" name="Text Placeholder 11">
            <a:extLst>
              <a:ext uri="{FF2B5EF4-FFF2-40B4-BE49-F238E27FC236}">
                <a16:creationId xmlns:a16="http://schemas.microsoft.com/office/drawing/2014/main" id="{A06B2C56-78E8-B678-5AD5-57E82E6302C2}"/>
              </a:ext>
            </a:extLst>
          </p:cNvPr>
          <p:cNvSpPr>
            <a:spLocks noGrp="1"/>
          </p:cNvSpPr>
          <p:nvPr>
            <p:ph type="body" sz="quarter" idx="21"/>
          </p:nvPr>
        </p:nvSpPr>
        <p:spPr>
          <a:xfrm>
            <a:off x="1981199" y="2451100"/>
            <a:ext cx="3772829" cy="977898"/>
          </a:xfrm>
          <a:prstGeom prst="rect">
            <a:avLst/>
          </a:prstGeom>
        </p:spPr>
        <p:txBody>
          <a:bodyPr anchor="t">
            <a:normAutofit/>
          </a:bodyPr>
          <a:lstStyle>
            <a:lvl1pPr marL="0" indent="0">
              <a:buNone/>
              <a:defRPr sz="1600"/>
            </a:lvl1pPr>
          </a:lstStyle>
          <a:p>
            <a:pPr lvl="0"/>
            <a:r>
              <a:rPr lang="en-US"/>
              <a:t>Click to edit Master text styles</a:t>
            </a:r>
          </a:p>
        </p:txBody>
      </p:sp>
      <p:sp>
        <p:nvSpPr>
          <p:cNvPr id="17" name="TextBox 16">
            <a:extLst>
              <a:ext uri="{FF2B5EF4-FFF2-40B4-BE49-F238E27FC236}">
                <a16:creationId xmlns:a16="http://schemas.microsoft.com/office/drawing/2014/main" id="{48B12714-920F-4534-89D7-42FE55113CBE}"/>
              </a:ext>
            </a:extLst>
          </p:cNvPr>
          <p:cNvSpPr txBox="1"/>
          <p:nvPr/>
        </p:nvSpPr>
        <p:spPr>
          <a:xfrm>
            <a:off x="598606" y="892520"/>
            <a:ext cx="1140608" cy="246221"/>
          </a:xfrm>
          <a:prstGeom prst="rect">
            <a:avLst/>
          </a:prstGeom>
          <a:noFill/>
        </p:spPr>
        <p:txBody>
          <a:bodyPr wrap="square" lIns="0">
            <a:spAutoFit/>
          </a:bodyPr>
          <a:lstStyle/>
          <a:p>
            <a:r>
              <a:rPr lang="en-US" sz="1000"/>
              <a:t>Customer Story</a:t>
            </a:r>
          </a:p>
        </p:txBody>
      </p:sp>
      <p:sp>
        <p:nvSpPr>
          <p:cNvPr id="18" name="Rectangle: Rounded Corners 49">
            <a:extLst>
              <a:ext uri="{FF2B5EF4-FFF2-40B4-BE49-F238E27FC236}">
                <a16:creationId xmlns:a16="http://schemas.microsoft.com/office/drawing/2014/main" id="{E04FAB77-723C-B687-4484-E8195921CA06}"/>
              </a:ext>
              <a:ext uri="{C183D7F6-B498-43B3-948B-1728B52AA6E4}">
                <adec:decorative xmlns:adec="http://schemas.microsoft.com/office/drawing/2017/decorative" val="1"/>
              </a:ext>
            </a:extLst>
          </p:cNvPr>
          <p:cNvSpPr/>
          <p:nvPr/>
        </p:nvSpPr>
        <p:spPr>
          <a:xfrm>
            <a:off x="6625952" y="1138741"/>
            <a:ext cx="842572" cy="302103"/>
          </a:xfrm>
          <a:prstGeom prst="roundRect">
            <a:avLst>
              <a:gd name="adj" fmla="val 50000"/>
            </a:avLst>
          </a:prstGeom>
          <a:solidFill>
            <a:schemeClr val="tx2"/>
          </a:solidFill>
          <a:ln w="6350">
            <a:noFill/>
          </a:ln>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a-DK" sz="800" b="1" i="0" u="none" strike="noStrike" kern="1200" cap="none" spc="0" normalizeH="0" baseline="0" noProof="0" err="1">
                <a:ln>
                  <a:noFill/>
                </a:ln>
                <a:solidFill>
                  <a:schemeClr val="bg1"/>
                </a:solidFill>
                <a:effectLst/>
                <a:uLnTx/>
                <a:uFillTx/>
                <a:latin typeface="Arial" panose="020B0604020202020204"/>
                <a:ea typeface="+mn-ea"/>
                <a:cs typeface="+mn-cs"/>
              </a:rPr>
              <a:t>Results</a:t>
            </a:r>
            <a:endParaRPr kumimoji="0" lang="en-DK" sz="800" b="1" i="0" u="none" strike="noStrike" kern="1200" cap="none" spc="0" normalizeH="0" baseline="0" noProof="0">
              <a:ln>
                <a:noFill/>
              </a:ln>
              <a:solidFill>
                <a:schemeClr val="bg1"/>
              </a:solidFill>
              <a:effectLst/>
              <a:uLnTx/>
              <a:uFillTx/>
              <a:latin typeface="Arial" panose="020B0604020202020204"/>
              <a:ea typeface="+mn-ea"/>
              <a:cs typeface="+mn-cs"/>
            </a:endParaRPr>
          </a:p>
        </p:txBody>
      </p:sp>
      <p:sp>
        <p:nvSpPr>
          <p:cNvPr id="19" name="Text Placeholder 11">
            <a:extLst>
              <a:ext uri="{FF2B5EF4-FFF2-40B4-BE49-F238E27FC236}">
                <a16:creationId xmlns:a16="http://schemas.microsoft.com/office/drawing/2014/main" id="{772C9A71-D4AA-FCBE-BC37-3E45BB17726E}"/>
              </a:ext>
            </a:extLst>
          </p:cNvPr>
          <p:cNvSpPr>
            <a:spLocks noGrp="1"/>
          </p:cNvSpPr>
          <p:nvPr>
            <p:ph type="body" sz="quarter" idx="25" hasCustomPrompt="1"/>
          </p:nvPr>
        </p:nvSpPr>
        <p:spPr>
          <a:xfrm>
            <a:off x="7480532" y="2656907"/>
            <a:ext cx="4412386" cy="686512"/>
          </a:xfrm>
          <a:prstGeom prst="rect">
            <a:avLst/>
          </a:prstGeom>
        </p:spPr>
        <p:txBody>
          <a:bodyPr lIns="0" anchor="t">
            <a:noAutofit/>
          </a:bodyPr>
          <a:lstStyle>
            <a:lvl1pPr marL="0" indent="0">
              <a:buNone/>
              <a:defRPr sz="1200"/>
            </a:lvl1pPr>
          </a:lstStyle>
          <a:p>
            <a:pPr lvl="0"/>
            <a:r>
              <a:rPr lang="en-US"/>
              <a:t>Click to edit Master text styles lorem ipsum lorem ipsum lorem ipsum lorem ipsum lorem ipsum lorem ipsum</a:t>
            </a:r>
          </a:p>
        </p:txBody>
      </p:sp>
      <p:sp>
        <p:nvSpPr>
          <p:cNvPr id="20" name="Text Placeholder 11">
            <a:extLst>
              <a:ext uri="{FF2B5EF4-FFF2-40B4-BE49-F238E27FC236}">
                <a16:creationId xmlns:a16="http://schemas.microsoft.com/office/drawing/2014/main" id="{62A8C644-EDE8-04FD-E794-AC2655D97B1B}"/>
              </a:ext>
            </a:extLst>
          </p:cNvPr>
          <p:cNvSpPr>
            <a:spLocks noGrp="1"/>
          </p:cNvSpPr>
          <p:nvPr>
            <p:ph type="body" sz="quarter" idx="26" hasCustomPrompt="1"/>
          </p:nvPr>
        </p:nvSpPr>
        <p:spPr>
          <a:xfrm>
            <a:off x="6663259" y="2656907"/>
            <a:ext cx="668200" cy="348907"/>
          </a:xfrm>
          <a:prstGeom prst="rect">
            <a:avLst/>
          </a:prstGeom>
        </p:spPr>
        <p:txBody>
          <a:bodyPr lIns="0" anchor="ctr">
            <a:noAutofit/>
          </a:bodyPr>
          <a:lstStyle>
            <a:lvl1pPr marL="0" indent="0">
              <a:buNone/>
              <a:defRPr sz="2400" b="1" spc="-100" baseline="0">
                <a:solidFill>
                  <a:schemeClr val="tx2"/>
                </a:solidFill>
              </a:defRPr>
            </a:lvl1pPr>
          </a:lstStyle>
          <a:p>
            <a:pPr lvl="0"/>
            <a:r>
              <a:rPr lang="en-US"/>
              <a:t>##</a:t>
            </a:r>
          </a:p>
        </p:txBody>
      </p:sp>
      <p:sp>
        <p:nvSpPr>
          <p:cNvPr id="21" name="Text Placeholder 11">
            <a:extLst>
              <a:ext uri="{FF2B5EF4-FFF2-40B4-BE49-F238E27FC236}">
                <a16:creationId xmlns:a16="http://schemas.microsoft.com/office/drawing/2014/main" id="{40E86130-2C64-C977-9206-15A2AFE90946}"/>
              </a:ext>
            </a:extLst>
          </p:cNvPr>
          <p:cNvSpPr>
            <a:spLocks noGrp="1"/>
          </p:cNvSpPr>
          <p:nvPr>
            <p:ph type="body" sz="quarter" idx="27" hasCustomPrompt="1"/>
          </p:nvPr>
        </p:nvSpPr>
        <p:spPr>
          <a:xfrm>
            <a:off x="7472183" y="3549226"/>
            <a:ext cx="4412386" cy="686512"/>
          </a:xfrm>
          <a:prstGeom prst="rect">
            <a:avLst/>
          </a:prstGeom>
        </p:spPr>
        <p:txBody>
          <a:bodyPr lIns="0" anchor="t">
            <a:noAutofit/>
          </a:bodyPr>
          <a:lstStyle>
            <a:lvl1pPr marL="0" indent="0">
              <a:buNone/>
              <a:defRPr sz="1200"/>
            </a:lvl1pPr>
          </a:lstStyle>
          <a:p>
            <a:pPr lvl="0"/>
            <a:r>
              <a:rPr lang="en-US"/>
              <a:t>Click to edit Master text styles lorem ipsum lorem ipsum lorem ipsum lorem ipsum lorem ipsum lorem ipsum</a:t>
            </a:r>
          </a:p>
        </p:txBody>
      </p:sp>
      <p:sp>
        <p:nvSpPr>
          <p:cNvPr id="22" name="Text Placeholder 11">
            <a:extLst>
              <a:ext uri="{FF2B5EF4-FFF2-40B4-BE49-F238E27FC236}">
                <a16:creationId xmlns:a16="http://schemas.microsoft.com/office/drawing/2014/main" id="{C6F29BD4-D487-667E-E278-4FE5C2BF4CEC}"/>
              </a:ext>
            </a:extLst>
          </p:cNvPr>
          <p:cNvSpPr>
            <a:spLocks noGrp="1"/>
          </p:cNvSpPr>
          <p:nvPr>
            <p:ph type="body" sz="quarter" idx="28" hasCustomPrompt="1"/>
          </p:nvPr>
        </p:nvSpPr>
        <p:spPr>
          <a:xfrm>
            <a:off x="6654910" y="3549226"/>
            <a:ext cx="668200" cy="348907"/>
          </a:xfrm>
          <a:prstGeom prst="rect">
            <a:avLst/>
          </a:prstGeom>
        </p:spPr>
        <p:txBody>
          <a:bodyPr lIns="0" anchor="ctr">
            <a:noAutofit/>
          </a:bodyPr>
          <a:lstStyle>
            <a:lvl1pPr marL="0" indent="0">
              <a:buNone/>
              <a:defRPr sz="2400" b="1" spc="-100" baseline="0">
                <a:solidFill>
                  <a:schemeClr val="tx2"/>
                </a:solidFill>
              </a:defRPr>
            </a:lvl1pPr>
          </a:lstStyle>
          <a:p>
            <a:pPr lvl="0"/>
            <a:r>
              <a:rPr lang="en-US"/>
              <a:t>##</a:t>
            </a:r>
          </a:p>
        </p:txBody>
      </p:sp>
      <p:sp>
        <p:nvSpPr>
          <p:cNvPr id="23" name="Text Placeholder 11">
            <a:extLst>
              <a:ext uri="{FF2B5EF4-FFF2-40B4-BE49-F238E27FC236}">
                <a16:creationId xmlns:a16="http://schemas.microsoft.com/office/drawing/2014/main" id="{B075B008-F0D0-DE02-1726-F2155041DFB2}"/>
              </a:ext>
            </a:extLst>
          </p:cNvPr>
          <p:cNvSpPr>
            <a:spLocks noGrp="1"/>
          </p:cNvSpPr>
          <p:nvPr>
            <p:ph type="body" sz="quarter" idx="29" hasCustomPrompt="1"/>
          </p:nvPr>
        </p:nvSpPr>
        <p:spPr>
          <a:xfrm>
            <a:off x="7472182" y="4440908"/>
            <a:ext cx="4412387" cy="686512"/>
          </a:xfrm>
          <a:prstGeom prst="rect">
            <a:avLst/>
          </a:prstGeom>
        </p:spPr>
        <p:txBody>
          <a:bodyPr lIns="0" anchor="t">
            <a:noAutofit/>
          </a:bodyPr>
          <a:lstStyle>
            <a:lvl1pPr marL="0" indent="0">
              <a:buNone/>
              <a:defRPr sz="1200"/>
            </a:lvl1pPr>
          </a:lstStyle>
          <a:p>
            <a:pPr lvl="0"/>
            <a:r>
              <a:rPr lang="en-US"/>
              <a:t>Click to edit Master text styles lorem ipsum lorem ipsum lorem ipsum lorem ipsum lorem ipsum lorem ipsum</a:t>
            </a:r>
          </a:p>
        </p:txBody>
      </p:sp>
      <p:sp>
        <p:nvSpPr>
          <p:cNvPr id="24" name="Text Placeholder 11">
            <a:extLst>
              <a:ext uri="{FF2B5EF4-FFF2-40B4-BE49-F238E27FC236}">
                <a16:creationId xmlns:a16="http://schemas.microsoft.com/office/drawing/2014/main" id="{55E44E40-047F-EA79-26C8-F7ABAA1234C4}"/>
              </a:ext>
            </a:extLst>
          </p:cNvPr>
          <p:cNvSpPr>
            <a:spLocks noGrp="1"/>
          </p:cNvSpPr>
          <p:nvPr>
            <p:ph type="body" sz="quarter" idx="30" hasCustomPrompt="1"/>
          </p:nvPr>
        </p:nvSpPr>
        <p:spPr>
          <a:xfrm>
            <a:off x="6654910" y="4440908"/>
            <a:ext cx="668200" cy="348907"/>
          </a:xfrm>
          <a:prstGeom prst="rect">
            <a:avLst/>
          </a:prstGeom>
        </p:spPr>
        <p:txBody>
          <a:bodyPr lIns="0" anchor="ctr">
            <a:noAutofit/>
          </a:bodyPr>
          <a:lstStyle>
            <a:lvl1pPr marL="0" indent="0">
              <a:buNone/>
              <a:defRPr sz="2400" b="1" spc="-100" baseline="0">
                <a:solidFill>
                  <a:schemeClr val="tx2"/>
                </a:solidFill>
              </a:defRPr>
            </a:lvl1pPr>
          </a:lstStyle>
          <a:p>
            <a:pPr lvl="0"/>
            <a:r>
              <a:rPr lang="en-US"/>
              <a:t>##</a:t>
            </a:r>
          </a:p>
        </p:txBody>
      </p:sp>
      <p:sp>
        <p:nvSpPr>
          <p:cNvPr id="25" name="Text Placeholder 11">
            <a:extLst>
              <a:ext uri="{FF2B5EF4-FFF2-40B4-BE49-F238E27FC236}">
                <a16:creationId xmlns:a16="http://schemas.microsoft.com/office/drawing/2014/main" id="{C8886312-85EB-7A6C-FF45-F41572E1ACBF}"/>
              </a:ext>
            </a:extLst>
          </p:cNvPr>
          <p:cNvSpPr>
            <a:spLocks noGrp="1"/>
          </p:cNvSpPr>
          <p:nvPr>
            <p:ph type="body" sz="quarter" idx="31" hasCustomPrompt="1"/>
          </p:nvPr>
        </p:nvSpPr>
        <p:spPr>
          <a:xfrm>
            <a:off x="6625951" y="5410201"/>
            <a:ext cx="5258619" cy="762000"/>
          </a:xfrm>
          <a:prstGeom prst="rect">
            <a:avLst/>
          </a:prstGeom>
        </p:spPr>
        <p:txBody>
          <a:bodyPr lIns="0" anchor="t">
            <a:noAutofit/>
          </a:bodyPr>
          <a:lstStyle>
            <a:lvl1pPr marL="0" indent="0">
              <a:buFont typeface="Arial" panose="020B0604020202020204" pitchFamily="34" charset="0"/>
              <a:buNone/>
              <a:defRPr sz="1100" i="1">
                <a:solidFill>
                  <a:schemeClr val="tx1"/>
                </a:solidFill>
              </a:defRPr>
            </a:lvl1pPr>
          </a:lstStyle>
          <a:p>
            <a:pPr lvl="0"/>
            <a:r>
              <a:rPr lang="en-US"/>
              <a:t>“Click to add supporting quote lorem ipsum lorem ipsum supporting quote lorem ipsum lorem ipsum supporting quote lorem ipsum lorem ipsum supporting quote lorem ipsum lorem ipsum supporting quote lorem ipsum lorem ipsum supporting quote lorem ipsum lorem ipsum”</a:t>
            </a:r>
          </a:p>
        </p:txBody>
      </p:sp>
    </p:spTree>
    <p:extLst>
      <p:ext uri="{BB962C8B-B14F-4D97-AF65-F5344CB8AC3E}">
        <p14:creationId xmlns:p14="http://schemas.microsoft.com/office/powerpoint/2010/main" val="3787463817"/>
      </p:ext>
    </p:extLst>
  </p:cSld>
  <p:clrMapOvr>
    <a:masterClrMapping/>
  </p:clrMapOvr>
  <p:hf hdr="0" ftr="0" dt="0"/>
  <p:extLst>
    <p:ext uri="{DCECCB84-F9BA-43D5-87BE-67443E8EF086}">
      <p15:sldGuideLst xmlns:p15="http://schemas.microsoft.com/office/powerpoint/2012/main">
        <p15:guide id="1" orient="horz" pos="2160">
          <p15:clr>
            <a:srgbClr val="FBAE40"/>
          </p15:clr>
        </p15:guide>
        <p15:guide id="2" pos="3840">
          <p15:clr>
            <a:srgbClr val="FBAE40"/>
          </p15:clr>
        </p15:guide>
        <p15:guide id="3" pos="240">
          <p15:clr>
            <a:srgbClr val="FBAE40"/>
          </p15:clr>
        </p15:guide>
        <p15:guide id="4" pos="7440">
          <p15:clr>
            <a:srgbClr val="FBAE40"/>
          </p15:clr>
        </p15:guide>
        <p15:guide id="5" orient="horz" pos="144">
          <p15:clr>
            <a:srgbClr val="FBAE40"/>
          </p15:clr>
        </p15:guide>
        <p15:guide id="6" orient="horz" pos="4176">
          <p15:clr>
            <a:srgbClr val="FBAE40"/>
          </p15:clr>
        </p15:guide>
        <p15:guide id="7" orient="horz" pos="432">
          <p15:clr>
            <a:srgbClr val="FBAE40"/>
          </p15:clr>
        </p15:guide>
        <p15:guide id="8" orient="horz" pos="3888">
          <p15:clr>
            <a:srgbClr val="FBAE4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p:cSld name="Floating Box over Plum">
    <p:spTree>
      <p:nvGrpSpPr>
        <p:cNvPr id="1" name=""/>
        <p:cNvGrpSpPr/>
        <p:nvPr/>
      </p:nvGrpSpPr>
      <p:grpSpPr>
        <a:xfrm>
          <a:off x="0" y="0"/>
          <a:ext cx="0" cy="0"/>
          <a:chOff x="0" y="0"/>
          <a:chExt cx="0" cy="0"/>
        </a:xfrm>
      </p:grpSpPr>
      <p:pic>
        <p:nvPicPr>
          <p:cNvPr id="5" name="Graphic 4">
            <a:extLst>
              <a:ext uri="{FF2B5EF4-FFF2-40B4-BE49-F238E27FC236}">
                <a16:creationId xmlns:a16="http://schemas.microsoft.com/office/drawing/2014/main" id="{BCA82B14-88D9-A595-C2BD-896AAB65A5DA}"/>
              </a:ext>
            </a:extLst>
          </p:cNvPr>
          <p:cNvPicPr>
            <a:picLocks noChangeAspect="1"/>
          </p:cNvPicPr>
          <p:nvPr/>
        </p:nvPicPr>
        <p:blipFill>
          <a:blip>
            <a:extLst>
              <a:ext uri="{96DAC541-7B7A-43D3-8B79-37D633B846F1}">
                <asvg:svgBlip xmlns:asvg="http://schemas.microsoft.com/office/drawing/2016/SVG/main" r:embed="rId2"/>
              </a:ext>
            </a:extLst>
          </a:blip>
          <a:srcRect t="53133" r="52143"/>
          <a:stretch>
            <a:fillRect/>
          </a:stretch>
        </p:blipFill>
        <p:spPr>
          <a:xfrm flipH="1">
            <a:off x="0" y="0"/>
            <a:ext cx="5528743" cy="5414442"/>
          </a:xfrm>
          <a:prstGeom prst="rect">
            <a:avLst/>
          </a:prstGeom>
        </p:spPr>
      </p:pic>
      <p:sp>
        <p:nvSpPr>
          <p:cNvPr id="6" name="Rectangle: Rounded Corners 5">
            <a:extLst>
              <a:ext uri="{FF2B5EF4-FFF2-40B4-BE49-F238E27FC236}">
                <a16:creationId xmlns:a16="http://schemas.microsoft.com/office/drawing/2014/main" id="{5FF26B5B-2492-9A6D-63D2-84B4A8D33912}"/>
              </a:ext>
            </a:extLst>
          </p:cNvPr>
          <p:cNvSpPr/>
          <p:nvPr/>
        </p:nvSpPr>
        <p:spPr>
          <a:xfrm>
            <a:off x="412225" y="685800"/>
            <a:ext cx="5715000" cy="5486401"/>
          </a:xfrm>
          <a:prstGeom prst="roundRect">
            <a:avLst>
              <a:gd name="adj" fmla="val 1326"/>
            </a:avLst>
          </a:prstGeom>
          <a:solidFill>
            <a:schemeClr val="bg1"/>
          </a:solidFill>
          <a:ln w="28575">
            <a:noFill/>
          </a:ln>
          <a:effectLst>
            <a:outerShdw blurRad="406400" dist="101600" dir="5400000" algn="t" rotWithShape="0">
              <a:prstClr val="black">
                <a:alpha val="15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Text Placeholder 11">
            <a:extLst>
              <a:ext uri="{FF2B5EF4-FFF2-40B4-BE49-F238E27FC236}">
                <a16:creationId xmlns:a16="http://schemas.microsoft.com/office/drawing/2014/main" id="{D2844BF0-378B-6030-94A6-E24215C10C1C}"/>
              </a:ext>
            </a:extLst>
          </p:cNvPr>
          <p:cNvSpPr>
            <a:spLocks noGrp="1"/>
          </p:cNvSpPr>
          <p:nvPr>
            <p:ph type="body" sz="quarter" idx="18"/>
          </p:nvPr>
        </p:nvSpPr>
        <p:spPr>
          <a:xfrm>
            <a:off x="876247" y="1094613"/>
            <a:ext cx="4734914" cy="342898"/>
          </a:xfrm>
          <a:prstGeom prst="rect">
            <a:avLst/>
          </a:prstGeom>
        </p:spPr>
        <p:txBody>
          <a:bodyPr anchor="t">
            <a:noAutofit/>
          </a:bodyPr>
          <a:lstStyle>
            <a:lvl1pPr marL="0" indent="0">
              <a:buNone/>
              <a:defRPr sz="1800" b="1"/>
            </a:lvl1pPr>
          </a:lstStyle>
          <a:p>
            <a:pPr lvl="0"/>
            <a:r>
              <a:rPr lang="en-US"/>
              <a:t>Click to edit Master text styles</a:t>
            </a:r>
          </a:p>
        </p:txBody>
      </p:sp>
      <p:pic>
        <p:nvPicPr>
          <p:cNvPr id="2" name="Graphic 1" descr="Siteimprove logo">
            <a:extLst>
              <a:ext uri="{FF2B5EF4-FFF2-40B4-BE49-F238E27FC236}">
                <a16:creationId xmlns:a16="http://schemas.microsoft.com/office/drawing/2014/main" id="{0FA27CF5-0B9E-3CBF-E777-77A7C749B027}"/>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09354" y="6486509"/>
            <a:ext cx="893972" cy="220319"/>
          </a:xfrm>
          <a:prstGeom prst="rect">
            <a:avLst/>
          </a:prstGeom>
        </p:spPr>
      </p:pic>
      <p:sp>
        <p:nvSpPr>
          <p:cNvPr id="8" name="TextBox 7">
            <a:extLst>
              <a:ext uri="{FF2B5EF4-FFF2-40B4-BE49-F238E27FC236}">
                <a16:creationId xmlns:a16="http://schemas.microsoft.com/office/drawing/2014/main" id="{44626692-9986-ADE5-C8C4-6BB0D6770892}"/>
              </a:ext>
            </a:extLst>
          </p:cNvPr>
          <p:cNvSpPr txBox="1"/>
          <p:nvPr/>
        </p:nvSpPr>
        <p:spPr>
          <a:xfrm>
            <a:off x="4782708" y="6487834"/>
            <a:ext cx="2689034" cy="215444"/>
          </a:xfrm>
          <a:prstGeom prst="rect">
            <a:avLst/>
          </a:prstGeom>
          <a:noFill/>
        </p:spPr>
        <p:txBody>
          <a:bodyPr wrap="square" rtlCol="0">
            <a:spAutoFit/>
          </a:bodyPr>
          <a:lstStyle/>
          <a:p>
            <a:pPr algn="ctr"/>
            <a:r>
              <a:rPr lang="en-US" sz="800">
                <a:solidFill>
                  <a:schemeClr val="tx1">
                    <a:lumMod val="50000"/>
                    <a:lumOff val="50000"/>
                  </a:schemeClr>
                </a:solidFill>
              </a:rPr>
              <a:t>© Siteimprove Confidential. All rights reserved.</a:t>
            </a:r>
            <a:endParaRPr lang="en-US" sz="700" spc="20" baseline="0">
              <a:solidFill>
                <a:schemeClr val="tx1">
                  <a:lumMod val="50000"/>
                  <a:lumOff val="50000"/>
                </a:schemeClr>
              </a:solidFill>
              <a:latin typeface="+mn-lt"/>
            </a:endParaRPr>
          </a:p>
        </p:txBody>
      </p:sp>
      <p:sp>
        <p:nvSpPr>
          <p:cNvPr id="11" name="Slide Number Placeholder 5">
            <a:extLst>
              <a:ext uri="{FF2B5EF4-FFF2-40B4-BE49-F238E27FC236}">
                <a16:creationId xmlns:a16="http://schemas.microsoft.com/office/drawing/2014/main" id="{66B97AD3-D658-AEE7-6587-C43D89B7F28E}"/>
              </a:ext>
            </a:extLst>
          </p:cNvPr>
          <p:cNvSpPr>
            <a:spLocks noGrp="1"/>
          </p:cNvSpPr>
          <p:nvPr>
            <p:ph type="sldNum" sz="quarter" idx="14"/>
          </p:nvPr>
        </p:nvSpPr>
        <p:spPr>
          <a:xfrm>
            <a:off x="9141371" y="6419413"/>
            <a:ext cx="2743200" cy="365125"/>
          </a:xfrm>
        </p:spPr>
        <p:txBody>
          <a:bodyPr/>
          <a:lstStyle/>
          <a:p>
            <a:fld id="{88FD77AA-4D9D-4481-88A5-465F71CE0DE3}" type="slidenum">
              <a:rPr lang="en-US" smtClean="0"/>
              <a:pPr/>
              <a:t>‹#›</a:t>
            </a:fld>
            <a:endParaRPr lang="en-US"/>
          </a:p>
        </p:txBody>
      </p:sp>
      <p:sp>
        <p:nvSpPr>
          <p:cNvPr id="3" name="Text Placeholder 11">
            <a:extLst>
              <a:ext uri="{FF2B5EF4-FFF2-40B4-BE49-F238E27FC236}">
                <a16:creationId xmlns:a16="http://schemas.microsoft.com/office/drawing/2014/main" id="{09107352-EAE1-EE25-C6DF-3996F0A09A12}"/>
              </a:ext>
            </a:extLst>
          </p:cNvPr>
          <p:cNvSpPr>
            <a:spLocks noGrp="1"/>
          </p:cNvSpPr>
          <p:nvPr>
            <p:ph type="body" sz="quarter" idx="13"/>
          </p:nvPr>
        </p:nvSpPr>
        <p:spPr>
          <a:xfrm>
            <a:off x="7682948" y="665922"/>
            <a:ext cx="4349612" cy="5565912"/>
          </a:xfrm>
          <a:prstGeom prst="rect">
            <a:avLst/>
          </a:prstGeom>
        </p:spPr>
        <p:txBody>
          <a:bodyPr anchor="ctr">
            <a:normAutofit/>
          </a:bodyPr>
          <a:lstStyle>
            <a:lvl1pPr marL="0" indent="0">
              <a:buNone/>
              <a:defRPr sz="1800"/>
            </a:lvl1pPr>
            <a:lvl2pPr>
              <a:defRPr sz="1600"/>
            </a:lvl2pPr>
            <a:lvl3pPr marL="1143000" indent="-228600">
              <a:buFont typeface="Courier New" panose="02070309020205020404" pitchFamily="49" charset="0"/>
              <a:buChar char="o"/>
              <a:defRPr sz="1400"/>
            </a:lvl3pPr>
            <a:lvl4pPr marL="1600200" indent="-228600">
              <a:buFont typeface="Wingdings" pitchFamily="2" charset="2"/>
              <a:buChar char="§"/>
              <a:defRPr sz="1200"/>
            </a:lvl4pPr>
            <a:lvl5pPr marL="2057400" indent="-228600">
              <a:buFont typeface="Wingdings" pitchFamily="2" charset="2"/>
              <a:buChar char="Ø"/>
              <a:defRPr sz="10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11">
            <a:extLst>
              <a:ext uri="{FF2B5EF4-FFF2-40B4-BE49-F238E27FC236}">
                <a16:creationId xmlns:a16="http://schemas.microsoft.com/office/drawing/2014/main" id="{1BEC448D-F709-0389-9696-E2CF7C01E617}"/>
              </a:ext>
            </a:extLst>
          </p:cNvPr>
          <p:cNvSpPr>
            <a:spLocks noGrp="1"/>
          </p:cNvSpPr>
          <p:nvPr>
            <p:ph type="body" sz="quarter" idx="19"/>
          </p:nvPr>
        </p:nvSpPr>
        <p:spPr>
          <a:xfrm>
            <a:off x="874367" y="1670118"/>
            <a:ext cx="4751182" cy="4243666"/>
          </a:xfrm>
          <a:prstGeom prst="rect">
            <a:avLst/>
          </a:prstGeom>
        </p:spPr>
        <p:txBody>
          <a:bodyPr anchor="t">
            <a:normAutofit/>
          </a:bodyPr>
          <a:lstStyle>
            <a:lvl1pPr marL="0" indent="0">
              <a:buNone/>
              <a:defRPr sz="1800"/>
            </a:lvl1pPr>
            <a:lvl2pPr>
              <a:defRPr sz="1600"/>
            </a:lvl2pPr>
            <a:lvl3pPr marL="1143000" indent="-228600">
              <a:buFont typeface="Courier New" panose="02070309020205020404" pitchFamily="49" charset="0"/>
              <a:buChar char="o"/>
              <a:defRPr sz="1400"/>
            </a:lvl3pPr>
            <a:lvl4pPr marL="1600200" indent="-228600">
              <a:buFont typeface="Wingdings" pitchFamily="2" charset="2"/>
              <a:buChar char="§"/>
              <a:defRPr sz="1200"/>
            </a:lvl4pPr>
            <a:lvl5pPr marL="2057400" indent="-228600">
              <a:buFont typeface="Wingdings" pitchFamily="2" charset="2"/>
              <a:buChar char="Ø"/>
              <a:defRPr sz="10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039525803"/>
      </p:ext>
    </p:extLst>
  </p:cSld>
  <p:clrMapOvr>
    <a:masterClrMapping/>
  </p:clrMapOvr>
  <p:hf hdr="0" ftr="0" dt="0"/>
  <p:extLst>
    <p:ext uri="{DCECCB84-F9BA-43D5-87BE-67443E8EF086}">
      <p15:sldGuideLst xmlns:p15="http://schemas.microsoft.com/office/powerpoint/2012/main">
        <p15:guide id="1" orient="horz" pos="2160">
          <p15:clr>
            <a:srgbClr val="FBAE40"/>
          </p15:clr>
        </p15:guide>
        <p15:guide id="2" pos="3840">
          <p15:clr>
            <a:srgbClr val="FBAE40"/>
          </p15:clr>
        </p15:guide>
        <p15:guide id="3" pos="240">
          <p15:clr>
            <a:srgbClr val="FBAE40"/>
          </p15:clr>
        </p15:guide>
        <p15:guide id="4" pos="7440">
          <p15:clr>
            <a:srgbClr val="FBAE40"/>
          </p15:clr>
        </p15:guide>
        <p15:guide id="5" orient="horz" pos="144">
          <p15:clr>
            <a:srgbClr val="FBAE40"/>
          </p15:clr>
        </p15:guide>
        <p15:guide id="6" orient="horz" pos="4176">
          <p15:clr>
            <a:srgbClr val="FBAE40"/>
          </p15:clr>
        </p15:guide>
        <p15:guide id="7" orient="horz" pos="432">
          <p15:clr>
            <a:srgbClr val="FBAE40"/>
          </p15:clr>
        </p15:guide>
        <p15:guide id="8" orient="horz" pos="3888">
          <p15:clr>
            <a:srgbClr val="FBAE40"/>
          </p15:clr>
        </p15:guide>
      </p15:sldGuideLst>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p:cSld name="1_Big Statement White Gradient">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808241-20D3-9509-13EA-56A8B3AE23EA}"/>
              </a:ext>
            </a:extLst>
          </p:cNvPr>
          <p:cNvSpPr>
            <a:spLocks noGrp="1"/>
          </p:cNvSpPr>
          <p:nvPr>
            <p:ph type="ctrTitle" hasCustomPrompt="1"/>
          </p:nvPr>
        </p:nvSpPr>
        <p:spPr>
          <a:xfrm>
            <a:off x="268079" y="622299"/>
            <a:ext cx="9015621" cy="3487245"/>
          </a:xfrm>
          <a:prstGeom prst="rect">
            <a:avLst/>
          </a:prstGeom>
        </p:spPr>
        <p:txBody>
          <a:bodyPr anchor="t">
            <a:normAutofit/>
          </a:bodyPr>
          <a:lstStyle>
            <a:lvl1pPr algn="l">
              <a:lnSpc>
                <a:spcPct val="80000"/>
              </a:lnSpc>
              <a:defRPr sz="4000" b="0" kern="100" spc="-100" baseline="0">
                <a:gradFill>
                  <a:gsLst>
                    <a:gs pos="0">
                      <a:schemeClr val="accent2"/>
                    </a:gs>
                    <a:gs pos="100000">
                      <a:schemeClr val="accent1"/>
                    </a:gs>
                  </a:gsLst>
                  <a:lin ang="10800000" scaled="1"/>
                </a:gradFill>
                <a:latin typeface="Aptos SemiBold" panose="020B0004020202020204" pitchFamily="34" charset="0"/>
              </a:defRPr>
            </a:lvl1pPr>
          </a:lstStyle>
          <a:p>
            <a:r>
              <a:rPr lang="en-US"/>
              <a:t>Click to add a big statement</a:t>
            </a:r>
          </a:p>
        </p:txBody>
      </p:sp>
      <p:pic>
        <p:nvPicPr>
          <p:cNvPr id="4" name="Graphic 3" descr="Siteimprove logo">
            <a:extLst>
              <a:ext uri="{FF2B5EF4-FFF2-40B4-BE49-F238E27FC236}">
                <a16:creationId xmlns:a16="http://schemas.microsoft.com/office/drawing/2014/main" id="{403C95C8-7B08-BAEF-F7B0-57BCE6C4B5AA}"/>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309354" y="6486509"/>
            <a:ext cx="893972" cy="220319"/>
          </a:xfrm>
          <a:prstGeom prst="rect">
            <a:avLst/>
          </a:prstGeom>
        </p:spPr>
      </p:pic>
      <p:sp>
        <p:nvSpPr>
          <p:cNvPr id="5" name="TextBox 4">
            <a:extLst>
              <a:ext uri="{FF2B5EF4-FFF2-40B4-BE49-F238E27FC236}">
                <a16:creationId xmlns:a16="http://schemas.microsoft.com/office/drawing/2014/main" id="{50C80369-07C5-9D02-AC0F-1E9437205F72}"/>
              </a:ext>
            </a:extLst>
          </p:cNvPr>
          <p:cNvSpPr txBox="1"/>
          <p:nvPr/>
        </p:nvSpPr>
        <p:spPr>
          <a:xfrm>
            <a:off x="4782708" y="6487834"/>
            <a:ext cx="2689034" cy="215444"/>
          </a:xfrm>
          <a:prstGeom prst="rect">
            <a:avLst/>
          </a:prstGeom>
          <a:noFill/>
        </p:spPr>
        <p:txBody>
          <a:bodyPr wrap="square" rtlCol="0">
            <a:spAutoFit/>
          </a:bodyPr>
          <a:lstStyle/>
          <a:p>
            <a:pPr algn="ctr"/>
            <a:r>
              <a:rPr lang="en-US" sz="800">
                <a:solidFill>
                  <a:schemeClr val="tx1">
                    <a:lumMod val="50000"/>
                    <a:lumOff val="50000"/>
                  </a:schemeClr>
                </a:solidFill>
              </a:rPr>
              <a:t>© Siteimprove Confidential. All rights reserved.</a:t>
            </a:r>
            <a:endParaRPr lang="en-US" sz="700" spc="20" baseline="0">
              <a:solidFill>
                <a:schemeClr val="tx1">
                  <a:lumMod val="50000"/>
                  <a:lumOff val="50000"/>
                </a:schemeClr>
              </a:solidFill>
              <a:latin typeface="+mn-lt"/>
            </a:endParaRPr>
          </a:p>
        </p:txBody>
      </p:sp>
      <p:sp>
        <p:nvSpPr>
          <p:cNvPr id="6" name="Slide Number Placeholder 5">
            <a:extLst>
              <a:ext uri="{FF2B5EF4-FFF2-40B4-BE49-F238E27FC236}">
                <a16:creationId xmlns:a16="http://schemas.microsoft.com/office/drawing/2014/main" id="{F50EF443-0F58-BDCB-2019-0D06DB19012D}"/>
              </a:ext>
            </a:extLst>
          </p:cNvPr>
          <p:cNvSpPr>
            <a:spLocks noGrp="1"/>
          </p:cNvSpPr>
          <p:nvPr>
            <p:ph type="sldNum" sz="quarter" idx="14"/>
          </p:nvPr>
        </p:nvSpPr>
        <p:spPr/>
        <p:txBody>
          <a:bodyPr/>
          <a:lstStyle/>
          <a:p>
            <a:fld id="{88FD77AA-4D9D-4481-88A5-465F71CE0DE3}" type="slidenum">
              <a:rPr lang="en-US" smtClean="0"/>
              <a:pPr/>
              <a:t>‹#›</a:t>
            </a:fld>
            <a:endParaRPr lang="en-US"/>
          </a:p>
        </p:txBody>
      </p:sp>
    </p:spTree>
    <p:extLst>
      <p:ext uri="{BB962C8B-B14F-4D97-AF65-F5344CB8AC3E}">
        <p14:creationId xmlns:p14="http://schemas.microsoft.com/office/powerpoint/2010/main" val="2157803946"/>
      </p:ext>
    </p:extLst>
  </p:cSld>
  <p:clrMapOvr>
    <a:overrideClrMapping bg1="lt1" tx1="dk1" bg2="lt2" tx2="dk2" accent1="accent1" accent2="accent2" accent3="accent3" accent4="accent4" accent5="accent5" accent6="accent6" hlink="hlink" folHlink="folHlink"/>
  </p:clrMapOvr>
  <p:hf hdr="0" ftr="0" dt="0"/>
  <p:extLst>
    <p:ext uri="{DCECCB84-F9BA-43D5-87BE-67443E8EF086}">
      <p15:sldGuideLst xmlns:p15="http://schemas.microsoft.com/office/powerpoint/2012/main">
        <p15:guide id="1" orient="horz" pos="2160">
          <p15:clr>
            <a:srgbClr val="FBAE40"/>
          </p15:clr>
        </p15:guide>
        <p15:guide id="2" pos="3840">
          <p15:clr>
            <a:srgbClr val="FBAE40"/>
          </p15:clr>
        </p15:guide>
        <p15:guide id="3" pos="240">
          <p15:clr>
            <a:srgbClr val="FBAE40"/>
          </p15:clr>
        </p15:guide>
        <p15:guide id="4" pos="7440">
          <p15:clr>
            <a:srgbClr val="FBAE40"/>
          </p15:clr>
        </p15:guide>
        <p15:guide id="5" orient="horz" pos="144">
          <p15:clr>
            <a:srgbClr val="FBAE40"/>
          </p15:clr>
        </p15:guide>
        <p15:guide id="6" orient="horz" pos="4176">
          <p15:clr>
            <a:srgbClr val="FBAE40"/>
          </p15:clr>
        </p15:guide>
        <p15:guide id="7" orient="horz" pos="432">
          <p15:clr>
            <a:srgbClr val="FBAE40"/>
          </p15:clr>
        </p15:guide>
      </p15:sldGuideLst>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p:cSld name="1_Big Statement Neutral Gradient">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808241-20D3-9509-13EA-56A8B3AE23EA}"/>
              </a:ext>
            </a:extLst>
          </p:cNvPr>
          <p:cNvSpPr>
            <a:spLocks noGrp="1"/>
          </p:cNvSpPr>
          <p:nvPr>
            <p:ph type="ctrTitle" hasCustomPrompt="1"/>
          </p:nvPr>
        </p:nvSpPr>
        <p:spPr>
          <a:xfrm>
            <a:off x="268079" y="622299"/>
            <a:ext cx="9015621" cy="3487245"/>
          </a:xfrm>
          <a:prstGeom prst="rect">
            <a:avLst/>
          </a:prstGeom>
        </p:spPr>
        <p:txBody>
          <a:bodyPr anchor="t">
            <a:normAutofit/>
          </a:bodyPr>
          <a:lstStyle>
            <a:lvl1pPr algn="l">
              <a:lnSpc>
                <a:spcPct val="80000"/>
              </a:lnSpc>
              <a:defRPr sz="4000" b="0" kern="100" spc="-100" baseline="0">
                <a:gradFill>
                  <a:gsLst>
                    <a:gs pos="0">
                      <a:schemeClr val="accent2"/>
                    </a:gs>
                    <a:gs pos="100000">
                      <a:schemeClr val="accent1"/>
                    </a:gs>
                  </a:gsLst>
                  <a:lin ang="10800000" scaled="1"/>
                </a:gradFill>
                <a:latin typeface="Aptos SemiBold" panose="020B0004020202020204" pitchFamily="34" charset="0"/>
              </a:defRPr>
            </a:lvl1pPr>
          </a:lstStyle>
          <a:p>
            <a:r>
              <a:rPr lang="en-US"/>
              <a:t>Click to add a big statement</a:t>
            </a:r>
          </a:p>
        </p:txBody>
      </p:sp>
      <p:pic>
        <p:nvPicPr>
          <p:cNvPr id="4" name="Graphic 3" descr="Siteimprove logo">
            <a:extLst>
              <a:ext uri="{FF2B5EF4-FFF2-40B4-BE49-F238E27FC236}">
                <a16:creationId xmlns:a16="http://schemas.microsoft.com/office/drawing/2014/main" id="{403C95C8-7B08-BAEF-F7B0-57BCE6C4B5AA}"/>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309354" y="6486509"/>
            <a:ext cx="893972" cy="220319"/>
          </a:xfrm>
          <a:prstGeom prst="rect">
            <a:avLst/>
          </a:prstGeom>
        </p:spPr>
      </p:pic>
      <p:sp>
        <p:nvSpPr>
          <p:cNvPr id="5" name="TextBox 4">
            <a:extLst>
              <a:ext uri="{FF2B5EF4-FFF2-40B4-BE49-F238E27FC236}">
                <a16:creationId xmlns:a16="http://schemas.microsoft.com/office/drawing/2014/main" id="{50C80369-07C5-9D02-AC0F-1E9437205F72}"/>
              </a:ext>
            </a:extLst>
          </p:cNvPr>
          <p:cNvSpPr txBox="1"/>
          <p:nvPr/>
        </p:nvSpPr>
        <p:spPr>
          <a:xfrm>
            <a:off x="4782708" y="6487834"/>
            <a:ext cx="2689034" cy="215444"/>
          </a:xfrm>
          <a:prstGeom prst="rect">
            <a:avLst/>
          </a:prstGeom>
          <a:noFill/>
        </p:spPr>
        <p:txBody>
          <a:bodyPr wrap="square" rtlCol="0">
            <a:spAutoFit/>
          </a:bodyPr>
          <a:lstStyle/>
          <a:p>
            <a:pPr algn="ctr"/>
            <a:r>
              <a:rPr lang="en-US" sz="800">
                <a:solidFill>
                  <a:schemeClr val="tx1">
                    <a:lumMod val="50000"/>
                    <a:lumOff val="50000"/>
                  </a:schemeClr>
                </a:solidFill>
              </a:rPr>
              <a:t>© Siteimprove Confidential. All rights reserved.</a:t>
            </a:r>
            <a:endParaRPr lang="en-US" sz="700" spc="20" baseline="0">
              <a:solidFill>
                <a:schemeClr val="tx1">
                  <a:lumMod val="50000"/>
                  <a:lumOff val="50000"/>
                </a:schemeClr>
              </a:solidFill>
              <a:latin typeface="+mn-lt"/>
            </a:endParaRPr>
          </a:p>
        </p:txBody>
      </p:sp>
      <p:sp>
        <p:nvSpPr>
          <p:cNvPr id="6" name="Slide Number Placeholder 5">
            <a:extLst>
              <a:ext uri="{FF2B5EF4-FFF2-40B4-BE49-F238E27FC236}">
                <a16:creationId xmlns:a16="http://schemas.microsoft.com/office/drawing/2014/main" id="{F50EF443-0F58-BDCB-2019-0D06DB19012D}"/>
              </a:ext>
            </a:extLst>
          </p:cNvPr>
          <p:cNvSpPr>
            <a:spLocks noGrp="1"/>
          </p:cNvSpPr>
          <p:nvPr>
            <p:ph type="sldNum" sz="quarter" idx="14"/>
          </p:nvPr>
        </p:nvSpPr>
        <p:spPr/>
        <p:txBody>
          <a:bodyPr/>
          <a:lstStyle/>
          <a:p>
            <a:fld id="{88FD77AA-4D9D-4481-88A5-465F71CE0DE3}" type="slidenum">
              <a:rPr lang="en-US" smtClean="0"/>
              <a:pPr/>
              <a:t>‹#›</a:t>
            </a:fld>
            <a:endParaRPr lang="en-US"/>
          </a:p>
        </p:txBody>
      </p:sp>
    </p:spTree>
    <p:extLst>
      <p:ext uri="{BB962C8B-B14F-4D97-AF65-F5344CB8AC3E}">
        <p14:creationId xmlns:p14="http://schemas.microsoft.com/office/powerpoint/2010/main" val="4230925516"/>
      </p:ext>
    </p:extLst>
  </p:cSld>
  <p:clrMapOvr>
    <a:overrideClrMapping bg1="lt1" tx1="dk1" bg2="lt2" tx2="dk2" accent1="accent1" accent2="accent2" accent3="accent3" accent4="accent4" accent5="accent5" accent6="accent6" hlink="hlink" folHlink="folHlink"/>
  </p:clrMapOvr>
  <p:hf hdr="0" ftr="0" dt="0"/>
  <p:extLst>
    <p:ext uri="{DCECCB84-F9BA-43D5-87BE-67443E8EF086}">
      <p15:sldGuideLst xmlns:p15="http://schemas.microsoft.com/office/powerpoint/2012/main">
        <p15:guide id="1" orient="horz" pos="2160">
          <p15:clr>
            <a:srgbClr val="FBAE40"/>
          </p15:clr>
        </p15:guide>
        <p15:guide id="2" pos="3840">
          <p15:clr>
            <a:srgbClr val="FBAE40"/>
          </p15:clr>
        </p15:guide>
        <p15:guide id="3" pos="240">
          <p15:clr>
            <a:srgbClr val="FBAE40"/>
          </p15:clr>
        </p15:guide>
        <p15:guide id="4" pos="7440">
          <p15:clr>
            <a:srgbClr val="FBAE40"/>
          </p15:clr>
        </p15:guide>
        <p15:guide id="5" orient="horz" pos="144">
          <p15:clr>
            <a:srgbClr val="FBAE40"/>
          </p15:clr>
        </p15:guide>
        <p15:guide id="6" orient="horz" pos="4176">
          <p15:clr>
            <a:srgbClr val="FBAE40"/>
          </p15:clr>
        </p15:guide>
        <p15:guide id="7" orient="horz" pos="432">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Title Image 1">
    <p:spTree>
      <p:nvGrpSpPr>
        <p:cNvPr id="1" name=""/>
        <p:cNvGrpSpPr/>
        <p:nvPr/>
      </p:nvGrpSpPr>
      <p:grpSpPr>
        <a:xfrm>
          <a:off x="0" y="0"/>
          <a:ext cx="0" cy="0"/>
          <a:chOff x="0" y="0"/>
          <a:chExt cx="0" cy="0"/>
        </a:xfrm>
      </p:grpSpPr>
      <p:sp>
        <p:nvSpPr>
          <p:cNvPr id="14" name="Freeform: Shape 13">
            <a:extLst>
              <a:ext uri="{FF2B5EF4-FFF2-40B4-BE49-F238E27FC236}">
                <a16:creationId xmlns:a16="http://schemas.microsoft.com/office/drawing/2014/main" id="{C4966254-F189-E901-D558-732A9899678D}"/>
              </a:ext>
            </a:extLst>
          </p:cNvPr>
          <p:cNvSpPr/>
          <p:nvPr/>
        </p:nvSpPr>
        <p:spPr>
          <a:xfrm flipH="1">
            <a:off x="7059292" y="0"/>
            <a:ext cx="5132709" cy="5039719"/>
          </a:xfrm>
          <a:custGeom>
            <a:avLst/>
            <a:gdLst>
              <a:gd name="connsiteX0" fmla="*/ 5132709 w 5132709"/>
              <a:gd name="connsiteY0" fmla="*/ 0 h 5039719"/>
              <a:gd name="connsiteX1" fmla="*/ 0 w 5132709"/>
              <a:gd name="connsiteY1" fmla="*/ 0 h 5039719"/>
              <a:gd name="connsiteX2" fmla="*/ 0 w 5132709"/>
              <a:gd name="connsiteY2" fmla="*/ 5039719 h 5039719"/>
              <a:gd name="connsiteX3" fmla="*/ 190037 w 5132709"/>
              <a:gd name="connsiteY3" fmla="*/ 4584961 h 5039719"/>
              <a:gd name="connsiteX4" fmla="*/ 5079530 w 5132709"/>
              <a:gd name="connsiteY4" fmla="*/ 18267 h 50397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32709" h="5039719">
                <a:moveTo>
                  <a:pt x="5132709" y="0"/>
                </a:moveTo>
                <a:lnTo>
                  <a:pt x="0" y="0"/>
                </a:lnTo>
                <a:lnTo>
                  <a:pt x="0" y="5039719"/>
                </a:lnTo>
                <a:lnTo>
                  <a:pt x="190037" y="4584961"/>
                </a:lnTo>
                <a:cubicBezTo>
                  <a:pt x="1145061" y="2481237"/>
                  <a:pt x="2900756" y="832398"/>
                  <a:pt x="5079530" y="18267"/>
                </a:cubicBezTo>
                <a:close/>
              </a:path>
            </a:pathLst>
          </a:custGeom>
          <a:blipFill dpi="0" rotWithShape="1">
            <a:blip r:embed="rId2" cstate="screen">
              <a:extLst>
                <a:ext uri="{28A0092B-C50C-407E-A947-70E740481C1C}">
                  <a14:useLocalDpi xmlns:a14="http://schemas.microsoft.com/office/drawing/2010/main"/>
                </a:ext>
              </a:extLst>
            </a:blip>
            <a:srcRect/>
            <a:stretch>
              <a:fillRect/>
            </a:stretch>
          </a:blipFill>
          <a:ln w="59403" cap="flat">
            <a:noFill/>
            <a:prstDash val="solid"/>
            <a:miter/>
          </a:ln>
        </p:spPr>
        <p:txBody>
          <a:bodyPr rtlCol="0" anchor="ctr"/>
          <a:lstStyle/>
          <a:p>
            <a:endParaRPr lang="en-US"/>
          </a:p>
        </p:txBody>
      </p:sp>
      <p:sp>
        <p:nvSpPr>
          <p:cNvPr id="2" name="Title 1">
            <a:extLst>
              <a:ext uri="{FF2B5EF4-FFF2-40B4-BE49-F238E27FC236}">
                <a16:creationId xmlns:a16="http://schemas.microsoft.com/office/drawing/2014/main" id="{1E808241-20D3-9509-13EA-56A8B3AE23EA}"/>
              </a:ext>
            </a:extLst>
          </p:cNvPr>
          <p:cNvSpPr>
            <a:spLocks noGrp="1"/>
          </p:cNvSpPr>
          <p:nvPr>
            <p:ph type="ctrTitle" hasCustomPrompt="1"/>
          </p:nvPr>
        </p:nvSpPr>
        <p:spPr>
          <a:xfrm>
            <a:off x="268079" y="2363117"/>
            <a:ext cx="7399661" cy="2131766"/>
          </a:xfrm>
          <a:prstGeom prst="rect">
            <a:avLst/>
          </a:prstGeom>
        </p:spPr>
        <p:txBody>
          <a:bodyPr anchor="ctr">
            <a:noAutofit/>
          </a:bodyPr>
          <a:lstStyle>
            <a:lvl1pPr algn="l">
              <a:lnSpc>
                <a:spcPct val="80000"/>
              </a:lnSpc>
              <a:defRPr sz="5000" kern="100" spc="-100" baseline="0"/>
            </a:lvl1pPr>
          </a:lstStyle>
          <a:p>
            <a:r>
              <a:rPr lang="en-US"/>
              <a:t>Click to edit presentation title</a:t>
            </a:r>
          </a:p>
        </p:txBody>
      </p:sp>
      <p:sp>
        <p:nvSpPr>
          <p:cNvPr id="13" name="TextBox 12">
            <a:extLst>
              <a:ext uri="{FF2B5EF4-FFF2-40B4-BE49-F238E27FC236}">
                <a16:creationId xmlns:a16="http://schemas.microsoft.com/office/drawing/2014/main" id="{996D2588-5DAD-5DA4-6489-0D063F8F899E}"/>
              </a:ext>
            </a:extLst>
          </p:cNvPr>
          <p:cNvSpPr txBox="1"/>
          <p:nvPr/>
        </p:nvSpPr>
        <p:spPr>
          <a:xfrm>
            <a:off x="9219013" y="6487834"/>
            <a:ext cx="2689034" cy="215444"/>
          </a:xfrm>
          <a:prstGeom prst="rect">
            <a:avLst/>
          </a:prstGeom>
          <a:noFill/>
        </p:spPr>
        <p:txBody>
          <a:bodyPr wrap="square" rtlCol="0">
            <a:spAutoFit/>
          </a:bodyPr>
          <a:lstStyle/>
          <a:p>
            <a:pPr algn="r"/>
            <a:r>
              <a:rPr lang="en-US" sz="800">
                <a:solidFill>
                  <a:schemeClr val="tx1">
                    <a:lumMod val="50000"/>
                    <a:lumOff val="50000"/>
                  </a:schemeClr>
                </a:solidFill>
              </a:rPr>
              <a:t>© Siteimprove Confidential. All rights reserved.</a:t>
            </a:r>
            <a:endParaRPr lang="en-US" sz="700" spc="20" baseline="0">
              <a:solidFill>
                <a:schemeClr val="tx1">
                  <a:lumMod val="50000"/>
                  <a:lumOff val="50000"/>
                </a:schemeClr>
              </a:solidFill>
              <a:latin typeface="+mn-lt"/>
            </a:endParaRPr>
          </a:p>
        </p:txBody>
      </p:sp>
      <p:sp>
        <p:nvSpPr>
          <p:cNvPr id="16" name="Subtitle 2">
            <a:extLst>
              <a:ext uri="{FF2B5EF4-FFF2-40B4-BE49-F238E27FC236}">
                <a16:creationId xmlns:a16="http://schemas.microsoft.com/office/drawing/2014/main" id="{75CEB9D2-26CB-B925-54A9-9F065C656EF5}"/>
              </a:ext>
            </a:extLst>
          </p:cNvPr>
          <p:cNvSpPr>
            <a:spLocks noGrp="1"/>
          </p:cNvSpPr>
          <p:nvPr>
            <p:ph type="subTitle" idx="1"/>
          </p:nvPr>
        </p:nvSpPr>
        <p:spPr>
          <a:xfrm>
            <a:off x="268079" y="6390336"/>
            <a:ext cx="7399661" cy="283133"/>
          </a:xfrm>
          <a:prstGeom prst="rect">
            <a:avLst/>
          </a:prstGeom>
        </p:spPr>
        <p:txBody>
          <a:bodyPr>
            <a:no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pic>
        <p:nvPicPr>
          <p:cNvPr id="4" name="Graphic 3" descr="Siteimprove logo">
            <a:extLst>
              <a:ext uri="{FF2B5EF4-FFF2-40B4-BE49-F238E27FC236}">
                <a16:creationId xmlns:a16="http://schemas.microsoft.com/office/drawing/2014/main" id="{98A4DDF8-2014-B9B2-EC0E-0FBB13803730}"/>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49027" y="197231"/>
            <a:ext cx="2137020" cy="526669"/>
          </a:xfrm>
          <a:prstGeom prst="rect">
            <a:avLst/>
          </a:prstGeom>
        </p:spPr>
      </p:pic>
      <p:sp>
        <p:nvSpPr>
          <p:cNvPr id="3" name="Freeform: Shape 13">
            <a:extLst>
              <a:ext uri="{FF2B5EF4-FFF2-40B4-BE49-F238E27FC236}">
                <a16:creationId xmlns:a16="http://schemas.microsoft.com/office/drawing/2014/main" id="{B685641F-E606-8DFF-B0E2-E3E469E5559C}"/>
              </a:ext>
            </a:extLst>
          </p:cNvPr>
          <p:cNvSpPr/>
          <p:nvPr userDrawn="1"/>
        </p:nvSpPr>
        <p:spPr>
          <a:xfrm flipH="1">
            <a:off x="7059292" y="0"/>
            <a:ext cx="5132709" cy="5039719"/>
          </a:xfrm>
          <a:custGeom>
            <a:avLst/>
            <a:gdLst>
              <a:gd name="connsiteX0" fmla="*/ 5132709 w 5132709"/>
              <a:gd name="connsiteY0" fmla="*/ 0 h 5039719"/>
              <a:gd name="connsiteX1" fmla="*/ 0 w 5132709"/>
              <a:gd name="connsiteY1" fmla="*/ 0 h 5039719"/>
              <a:gd name="connsiteX2" fmla="*/ 0 w 5132709"/>
              <a:gd name="connsiteY2" fmla="*/ 5039719 h 5039719"/>
              <a:gd name="connsiteX3" fmla="*/ 190037 w 5132709"/>
              <a:gd name="connsiteY3" fmla="*/ 4584961 h 5039719"/>
              <a:gd name="connsiteX4" fmla="*/ 5079530 w 5132709"/>
              <a:gd name="connsiteY4" fmla="*/ 18267 h 50397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32709" h="5039719">
                <a:moveTo>
                  <a:pt x="5132709" y="0"/>
                </a:moveTo>
                <a:lnTo>
                  <a:pt x="0" y="0"/>
                </a:lnTo>
                <a:lnTo>
                  <a:pt x="0" y="5039719"/>
                </a:lnTo>
                <a:lnTo>
                  <a:pt x="190037" y="4584961"/>
                </a:lnTo>
                <a:cubicBezTo>
                  <a:pt x="1145061" y="2481237"/>
                  <a:pt x="2900756" y="832398"/>
                  <a:pt x="5079530" y="18267"/>
                </a:cubicBezTo>
                <a:close/>
              </a:path>
            </a:pathLst>
          </a:custGeom>
          <a:blipFill dpi="0" rotWithShape="1">
            <a:blip r:embed="rId2" cstate="screen">
              <a:extLst>
                <a:ext uri="{28A0092B-C50C-407E-A947-70E740481C1C}">
                  <a14:useLocalDpi xmlns:a14="http://schemas.microsoft.com/office/drawing/2010/main"/>
                </a:ext>
              </a:extLst>
            </a:blip>
            <a:srcRect/>
            <a:stretch>
              <a:fillRect/>
            </a:stretch>
          </a:blipFill>
          <a:ln w="59403" cap="flat">
            <a:noFill/>
            <a:prstDash val="solid"/>
            <a:miter/>
          </a:ln>
        </p:spPr>
        <p:txBody>
          <a:bodyPr rtlCol="0" anchor="ctr"/>
          <a:lstStyle/>
          <a:p>
            <a:endParaRPr lang="en-US"/>
          </a:p>
        </p:txBody>
      </p:sp>
      <p:sp>
        <p:nvSpPr>
          <p:cNvPr id="5" name="TextBox 4">
            <a:extLst>
              <a:ext uri="{FF2B5EF4-FFF2-40B4-BE49-F238E27FC236}">
                <a16:creationId xmlns:a16="http://schemas.microsoft.com/office/drawing/2014/main" id="{64561FB5-4B47-91B2-6D83-70E4B430226E}"/>
              </a:ext>
            </a:extLst>
          </p:cNvPr>
          <p:cNvSpPr txBox="1"/>
          <p:nvPr userDrawn="1"/>
        </p:nvSpPr>
        <p:spPr>
          <a:xfrm>
            <a:off x="9219013" y="6487834"/>
            <a:ext cx="2689034" cy="215444"/>
          </a:xfrm>
          <a:prstGeom prst="rect">
            <a:avLst/>
          </a:prstGeom>
          <a:noFill/>
        </p:spPr>
        <p:txBody>
          <a:bodyPr wrap="square" rtlCol="0">
            <a:spAutoFit/>
          </a:bodyPr>
          <a:lstStyle/>
          <a:p>
            <a:pPr algn="r"/>
            <a:r>
              <a:rPr lang="en-US" sz="800">
                <a:solidFill>
                  <a:schemeClr val="tx1">
                    <a:lumMod val="50000"/>
                    <a:lumOff val="50000"/>
                  </a:schemeClr>
                </a:solidFill>
              </a:rPr>
              <a:t>© Siteimprove Confidential. All rights reserved.</a:t>
            </a:r>
            <a:endParaRPr lang="en-US" sz="700" spc="20" baseline="0">
              <a:solidFill>
                <a:schemeClr val="tx1">
                  <a:lumMod val="50000"/>
                  <a:lumOff val="50000"/>
                </a:schemeClr>
              </a:solidFill>
              <a:latin typeface="+mn-lt"/>
            </a:endParaRPr>
          </a:p>
        </p:txBody>
      </p:sp>
      <p:pic>
        <p:nvPicPr>
          <p:cNvPr id="6" name="Graphic 5" descr="Siteimprove logo">
            <a:extLst>
              <a:ext uri="{FF2B5EF4-FFF2-40B4-BE49-F238E27FC236}">
                <a16:creationId xmlns:a16="http://schemas.microsoft.com/office/drawing/2014/main" id="{FC74B196-1122-E005-12D5-951C334799C8}"/>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49027" y="197231"/>
            <a:ext cx="2137020" cy="526669"/>
          </a:xfrm>
          <a:prstGeom prst="rect">
            <a:avLst/>
          </a:prstGeom>
        </p:spPr>
      </p:pic>
    </p:spTree>
    <p:extLst>
      <p:ext uri="{BB962C8B-B14F-4D97-AF65-F5344CB8AC3E}">
        <p14:creationId xmlns:p14="http://schemas.microsoft.com/office/powerpoint/2010/main" val="4142913139"/>
      </p:ext>
    </p:extLst>
  </p:cSld>
  <p:clrMapOvr>
    <a:masterClrMapping/>
  </p:clrMapOvr>
  <p:extLst>
    <p:ext uri="{DCECCB84-F9BA-43D5-87BE-67443E8EF086}">
      <p15:sldGuideLst xmlns:p15="http://schemas.microsoft.com/office/powerpoint/2012/main">
        <p15:guide id="7" orient="horz" pos="2160" userDrawn="1">
          <p15:clr>
            <a:srgbClr val="FBAE40"/>
          </p15:clr>
        </p15:guide>
        <p15:guide id="8" pos="3840" userDrawn="1">
          <p15:clr>
            <a:srgbClr val="FBAE40"/>
          </p15:clr>
        </p15:guide>
        <p15:guide id="9" pos="240" userDrawn="1">
          <p15:clr>
            <a:srgbClr val="FBAE40"/>
          </p15:clr>
        </p15:guide>
        <p15:guide id="10" pos="7440" userDrawn="1">
          <p15:clr>
            <a:srgbClr val="FBAE40"/>
          </p15:clr>
        </p15:guide>
        <p15:guide id="11" orient="horz" pos="144" userDrawn="1">
          <p15:clr>
            <a:srgbClr val="FBAE40"/>
          </p15:clr>
        </p15:guide>
        <p15:guide id="12" orient="horz" pos="4176" userDrawn="1">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p:cSld name="Big Statement White Gradient">
    <p:bg>
      <p:bgRef idx="1001">
        <a:schemeClr val="bg1"/>
      </p:bgRef>
    </p:bg>
    <p:spTree>
      <p:nvGrpSpPr>
        <p:cNvPr id="1" name=""/>
        <p:cNvGrpSpPr/>
        <p:nvPr/>
      </p:nvGrpSpPr>
      <p:grpSpPr>
        <a:xfrm>
          <a:off x="0" y="0"/>
          <a:ext cx="0" cy="0"/>
          <a:chOff x="0" y="0"/>
          <a:chExt cx="0" cy="0"/>
        </a:xfrm>
      </p:grpSpPr>
      <p:pic>
        <p:nvPicPr>
          <p:cNvPr id="4" name="Graphic 3" descr="Siteimprove logo">
            <a:extLst>
              <a:ext uri="{FF2B5EF4-FFF2-40B4-BE49-F238E27FC236}">
                <a16:creationId xmlns:a16="http://schemas.microsoft.com/office/drawing/2014/main" id="{403C95C8-7B08-BAEF-F7B0-57BCE6C4B5AA}"/>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309354" y="6486509"/>
            <a:ext cx="893972" cy="220319"/>
          </a:xfrm>
          <a:prstGeom prst="rect">
            <a:avLst/>
          </a:prstGeom>
        </p:spPr>
      </p:pic>
      <p:sp>
        <p:nvSpPr>
          <p:cNvPr id="5" name="TextBox 4">
            <a:extLst>
              <a:ext uri="{FF2B5EF4-FFF2-40B4-BE49-F238E27FC236}">
                <a16:creationId xmlns:a16="http://schemas.microsoft.com/office/drawing/2014/main" id="{50C80369-07C5-9D02-AC0F-1E9437205F72}"/>
              </a:ext>
            </a:extLst>
          </p:cNvPr>
          <p:cNvSpPr txBox="1"/>
          <p:nvPr/>
        </p:nvSpPr>
        <p:spPr>
          <a:xfrm>
            <a:off x="4782708" y="6487834"/>
            <a:ext cx="2689034" cy="215444"/>
          </a:xfrm>
          <a:prstGeom prst="rect">
            <a:avLst/>
          </a:prstGeom>
          <a:noFill/>
        </p:spPr>
        <p:txBody>
          <a:bodyPr wrap="square" rtlCol="0">
            <a:spAutoFit/>
          </a:bodyPr>
          <a:lstStyle/>
          <a:p>
            <a:pPr algn="ctr"/>
            <a:r>
              <a:rPr lang="en-US" sz="800">
                <a:solidFill>
                  <a:schemeClr val="tx1">
                    <a:lumMod val="50000"/>
                    <a:lumOff val="50000"/>
                  </a:schemeClr>
                </a:solidFill>
              </a:rPr>
              <a:t>© Siteimprove Confidential. All rights reserved.</a:t>
            </a:r>
            <a:endParaRPr lang="en-US" sz="700" spc="20" baseline="0">
              <a:solidFill>
                <a:schemeClr val="tx1">
                  <a:lumMod val="50000"/>
                  <a:lumOff val="50000"/>
                </a:schemeClr>
              </a:solidFill>
              <a:latin typeface="+mn-lt"/>
            </a:endParaRPr>
          </a:p>
        </p:txBody>
      </p:sp>
      <p:sp>
        <p:nvSpPr>
          <p:cNvPr id="6" name="Slide Number Placeholder 5">
            <a:extLst>
              <a:ext uri="{FF2B5EF4-FFF2-40B4-BE49-F238E27FC236}">
                <a16:creationId xmlns:a16="http://schemas.microsoft.com/office/drawing/2014/main" id="{F50EF443-0F58-BDCB-2019-0D06DB19012D}"/>
              </a:ext>
            </a:extLst>
          </p:cNvPr>
          <p:cNvSpPr>
            <a:spLocks noGrp="1"/>
          </p:cNvSpPr>
          <p:nvPr>
            <p:ph type="sldNum" sz="quarter" idx="14"/>
          </p:nvPr>
        </p:nvSpPr>
        <p:spPr/>
        <p:txBody>
          <a:bodyPr/>
          <a:lstStyle/>
          <a:p>
            <a:fld id="{88FD77AA-4D9D-4481-88A5-465F71CE0DE3}" type="slidenum">
              <a:rPr lang="en-US" smtClean="0"/>
              <a:pPr/>
              <a:t>‹#›</a:t>
            </a:fld>
            <a:endParaRPr lang="en-US"/>
          </a:p>
        </p:txBody>
      </p:sp>
      <p:sp>
        <p:nvSpPr>
          <p:cNvPr id="3" name="Title 1">
            <a:extLst>
              <a:ext uri="{FF2B5EF4-FFF2-40B4-BE49-F238E27FC236}">
                <a16:creationId xmlns:a16="http://schemas.microsoft.com/office/drawing/2014/main" id="{CACE7D8A-49DC-E3DE-F42F-6467EE1340B2}"/>
              </a:ext>
            </a:extLst>
          </p:cNvPr>
          <p:cNvSpPr>
            <a:spLocks noGrp="1"/>
          </p:cNvSpPr>
          <p:nvPr>
            <p:ph type="ctrTitle" hasCustomPrompt="1"/>
          </p:nvPr>
        </p:nvSpPr>
        <p:spPr>
          <a:xfrm>
            <a:off x="1" y="0"/>
            <a:ext cx="12192000" cy="6857999"/>
          </a:xfrm>
          <a:prstGeom prst="rect">
            <a:avLst/>
          </a:prstGeom>
        </p:spPr>
        <p:txBody>
          <a:bodyPr anchor="ctr">
            <a:normAutofit/>
          </a:bodyPr>
          <a:lstStyle>
            <a:lvl1pPr algn="ctr">
              <a:lnSpc>
                <a:spcPct val="80000"/>
              </a:lnSpc>
              <a:defRPr sz="6000" b="0" kern="100" spc="-100" baseline="0">
                <a:gradFill>
                  <a:gsLst>
                    <a:gs pos="0">
                      <a:schemeClr val="accent2"/>
                    </a:gs>
                    <a:gs pos="100000">
                      <a:schemeClr val="accent1"/>
                    </a:gs>
                  </a:gsLst>
                  <a:lin ang="10800000" scaled="1"/>
                </a:gradFill>
                <a:latin typeface="Aptos SemiBold" panose="020B0004020202020204" pitchFamily="34" charset="0"/>
              </a:defRPr>
            </a:lvl1pPr>
          </a:lstStyle>
          <a:p>
            <a:r>
              <a:rPr lang="en-US"/>
              <a:t>Click to add a meaningful, </a:t>
            </a:r>
            <a:br>
              <a:rPr lang="en-US"/>
            </a:br>
            <a:r>
              <a:rPr lang="en-US"/>
              <a:t>short statement</a:t>
            </a:r>
          </a:p>
        </p:txBody>
      </p:sp>
      <p:pic>
        <p:nvPicPr>
          <p:cNvPr id="2" name="Graphic 1" descr="Siteimprove logo">
            <a:extLst>
              <a:ext uri="{FF2B5EF4-FFF2-40B4-BE49-F238E27FC236}">
                <a16:creationId xmlns:a16="http://schemas.microsoft.com/office/drawing/2014/main" id="{B656E5BC-9FDF-8C52-D3A6-2A8A9A890781}"/>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09354" y="6486509"/>
            <a:ext cx="893972" cy="220319"/>
          </a:xfrm>
          <a:prstGeom prst="rect">
            <a:avLst/>
          </a:prstGeom>
        </p:spPr>
      </p:pic>
      <p:sp>
        <p:nvSpPr>
          <p:cNvPr id="7" name="TextBox 6">
            <a:extLst>
              <a:ext uri="{FF2B5EF4-FFF2-40B4-BE49-F238E27FC236}">
                <a16:creationId xmlns:a16="http://schemas.microsoft.com/office/drawing/2014/main" id="{D8E1704E-5470-A02C-825D-08F7E6263C91}"/>
              </a:ext>
            </a:extLst>
          </p:cNvPr>
          <p:cNvSpPr txBox="1"/>
          <p:nvPr userDrawn="1"/>
        </p:nvSpPr>
        <p:spPr>
          <a:xfrm>
            <a:off x="4782708" y="6487834"/>
            <a:ext cx="2689034" cy="215444"/>
          </a:xfrm>
          <a:prstGeom prst="rect">
            <a:avLst/>
          </a:prstGeom>
          <a:noFill/>
        </p:spPr>
        <p:txBody>
          <a:bodyPr wrap="square" rtlCol="0">
            <a:spAutoFit/>
          </a:bodyPr>
          <a:lstStyle/>
          <a:p>
            <a:pPr algn="ctr"/>
            <a:r>
              <a:rPr lang="en-US" sz="800">
                <a:solidFill>
                  <a:schemeClr val="tx1">
                    <a:lumMod val="50000"/>
                    <a:lumOff val="50000"/>
                  </a:schemeClr>
                </a:solidFill>
              </a:rPr>
              <a:t>© Siteimprove Confidential. All rights reserved.</a:t>
            </a:r>
            <a:endParaRPr lang="en-US" sz="700" spc="20" baseline="0">
              <a:solidFill>
                <a:schemeClr val="tx1">
                  <a:lumMod val="50000"/>
                  <a:lumOff val="50000"/>
                </a:schemeClr>
              </a:solidFill>
              <a:latin typeface="+mn-lt"/>
            </a:endParaRPr>
          </a:p>
        </p:txBody>
      </p:sp>
    </p:spTree>
    <p:extLst>
      <p:ext uri="{BB962C8B-B14F-4D97-AF65-F5344CB8AC3E}">
        <p14:creationId xmlns:p14="http://schemas.microsoft.com/office/powerpoint/2010/main" val="3508916881"/>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8" orient="horz" pos="2160" userDrawn="1">
          <p15:clr>
            <a:srgbClr val="FBAE40"/>
          </p15:clr>
        </p15:guide>
        <p15:guide id="9" pos="3840" userDrawn="1">
          <p15:clr>
            <a:srgbClr val="FBAE40"/>
          </p15:clr>
        </p15:guide>
        <p15:guide id="10" pos="240" userDrawn="1">
          <p15:clr>
            <a:srgbClr val="FBAE40"/>
          </p15:clr>
        </p15:guide>
        <p15:guide id="11" pos="7440" userDrawn="1">
          <p15:clr>
            <a:srgbClr val="FBAE40"/>
          </p15:clr>
        </p15:guide>
        <p15:guide id="12" orient="horz" pos="144" userDrawn="1">
          <p15:clr>
            <a:srgbClr val="FBAE40"/>
          </p15:clr>
        </p15:guide>
        <p15:guide id="13" orient="horz" pos="4176" userDrawn="1">
          <p15:clr>
            <a:srgbClr val="FBAE40"/>
          </p15:clr>
        </p15:guide>
        <p15:guide id="14" orient="horz" pos="432" userDrawn="1">
          <p15:clr>
            <a:srgbClr val="FBAE40"/>
          </p15:clr>
        </p15:guide>
      </p15:sldGuideLst>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p:cSld name="Big Statement Neutral Gradient">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808241-20D3-9509-13EA-56A8B3AE23EA}"/>
              </a:ext>
            </a:extLst>
          </p:cNvPr>
          <p:cNvSpPr>
            <a:spLocks noGrp="1"/>
          </p:cNvSpPr>
          <p:nvPr>
            <p:ph type="ctrTitle" hasCustomPrompt="1"/>
          </p:nvPr>
        </p:nvSpPr>
        <p:spPr>
          <a:xfrm>
            <a:off x="1" y="0"/>
            <a:ext cx="12192000" cy="6857999"/>
          </a:xfrm>
          <a:prstGeom prst="rect">
            <a:avLst/>
          </a:prstGeom>
        </p:spPr>
        <p:txBody>
          <a:bodyPr anchor="ctr">
            <a:normAutofit/>
          </a:bodyPr>
          <a:lstStyle>
            <a:lvl1pPr algn="ctr">
              <a:lnSpc>
                <a:spcPct val="80000"/>
              </a:lnSpc>
              <a:defRPr sz="6000" b="0" kern="100" spc="-100" baseline="0">
                <a:gradFill>
                  <a:gsLst>
                    <a:gs pos="0">
                      <a:schemeClr val="accent2"/>
                    </a:gs>
                    <a:gs pos="100000">
                      <a:schemeClr val="accent1"/>
                    </a:gs>
                  </a:gsLst>
                  <a:lin ang="10800000" scaled="1"/>
                </a:gradFill>
                <a:latin typeface="Aptos SemiBold" panose="020B0004020202020204" pitchFamily="34" charset="0"/>
              </a:defRPr>
            </a:lvl1pPr>
          </a:lstStyle>
          <a:p>
            <a:r>
              <a:rPr lang="en-US" dirty="0"/>
              <a:t>Click to add a meaningful, </a:t>
            </a:r>
            <a:br>
              <a:rPr lang="en-US" dirty="0"/>
            </a:br>
            <a:r>
              <a:rPr lang="en-US" dirty="0"/>
              <a:t>short statement</a:t>
            </a:r>
          </a:p>
        </p:txBody>
      </p:sp>
      <p:pic>
        <p:nvPicPr>
          <p:cNvPr id="4" name="Graphic 3" descr="Siteimprove logo">
            <a:extLst>
              <a:ext uri="{FF2B5EF4-FFF2-40B4-BE49-F238E27FC236}">
                <a16:creationId xmlns:a16="http://schemas.microsoft.com/office/drawing/2014/main" id="{403C95C8-7B08-BAEF-F7B0-57BCE6C4B5AA}"/>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309354" y="6486509"/>
            <a:ext cx="893972" cy="220319"/>
          </a:xfrm>
          <a:prstGeom prst="rect">
            <a:avLst/>
          </a:prstGeom>
        </p:spPr>
      </p:pic>
      <p:sp>
        <p:nvSpPr>
          <p:cNvPr id="5" name="TextBox 4">
            <a:extLst>
              <a:ext uri="{FF2B5EF4-FFF2-40B4-BE49-F238E27FC236}">
                <a16:creationId xmlns:a16="http://schemas.microsoft.com/office/drawing/2014/main" id="{50C80369-07C5-9D02-AC0F-1E9437205F72}"/>
              </a:ext>
            </a:extLst>
          </p:cNvPr>
          <p:cNvSpPr txBox="1"/>
          <p:nvPr/>
        </p:nvSpPr>
        <p:spPr>
          <a:xfrm>
            <a:off x="4782708" y="6487834"/>
            <a:ext cx="2689034" cy="215444"/>
          </a:xfrm>
          <a:prstGeom prst="rect">
            <a:avLst/>
          </a:prstGeom>
          <a:noFill/>
        </p:spPr>
        <p:txBody>
          <a:bodyPr wrap="square" rtlCol="0">
            <a:spAutoFit/>
          </a:bodyPr>
          <a:lstStyle/>
          <a:p>
            <a:pPr algn="ctr"/>
            <a:r>
              <a:rPr lang="en-US" sz="800">
                <a:solidFill>
                  <a:schemeClr val="tx1">
                    <a:lumMod val="50000"/>
                    <a:lumOff val="50000"/>
                  </a:schemeClr>
                </a:solidFill>
              </a:rPr>
              <a:t>© Siteimprove Confidential. All rights reserved.</a:t>
            </a:r>
            <a:endParaRPr lang="en-US" sz="700" spc="20" baseline="0">
              <a:solidFill>
                <a:schemeClr val="tx1">
                  <a:lumMod val="50000"/>
                  <a:lumOff val="50000"/>
                </a:schemeClr>
              </a:solidFill>
              <a:latin typeface="+mn-lt"/>
            </a:endParaRPr>
          </a:p>
        </p:txBody>
      </p:sp>
      <p:sp>
        <p:nvSpPr>
          <p:cNvPr id="6" name="Slide Number Placeholder 5">
            <a:extLst>
              <a:ext uri="{FF2B5EF4-FFF2-40B4-BE49-F238E27FC236}">
                <a16:creationId xmlns:a16="http://schemas.microsoft.com/office/drawing/2014/main" id="{F50EF443-0F58-BDCB-2019-0D06DB19012D}"/>
              </a:ext>
            </a:extLst>
          </p:cNvPr>
          <p:cNvSpPr>
            <a:spLocks noGrp="1"/>
          </p:cNvSpPr>
          <p:nvPr>
            <p:ph type="sldNum" sz="quarter" idx="14"/>
          </p:nvPr>
        </p:nvSpPr>
        <p:spPr/>
        <p:txBody>
          <a:bodyPr/>
          <a:lstStyle/>
          <a:p>
            <a:fld id="{88FD77AA-4D9D-4481-88A5-465F71CE0DE3}" type="slidenum">
              <a:rPr lang="en-US" smtClean="0"/>
              <a:pPr/>
              <a:t>‹#›</a:t>
            </a:fld>
            <a:endParaRPr lang="en-US"/>
          </a:p>
        </p:txBody>
      </p:sp>
      <p:pic>
        <p:nvPicPr>
          <p:cNvPr id="3" name="Graphic 2" descr="Siteimprove logo">
            <a:extLst>
              <a:ext uri="{FF2B5EF4-FFF2-40B4-BE49-F238E27FC236}">
                <a16:creationId xmlns:a16="http://schemas.microsoft.com/office/drawing/2014/main" id="{C4ED9C97-621B-F698-7CEB-4974DC4D2C73}"/>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09354" y="6486509"/>
            <a:ext cx="893972" cy="220319"/>
          </a:xfrm>
          <a:prstGeom prst="rect">
            <a:avLst/>
          </a:prstGeom>
        </p:spPr>
      </p:pic>
      <p:sp>
        <p:nvSpPr>
          <p:cNvPr id="7" name="TextBox 6">
            <a:extLst>
              <a:ext uri="{FF2B5EF4-FFF2-40B4-BE49-F238E27FC236}">
                <a16:creationId xmlns:a16="http://schemas.microsoft.com/office/drawing/2014/main" id="{D5065F6B-4174-42B0-7334-56D7084BDD4A}"/>
              </a:ext>
            </a:extLst>
          </p:cNvPr>
          <p:cNvSpPr txBox="1"/>
          <p:nvPr userDrawn="1"/>
        </p:nvSpPr>
        <p:spPr>
          <a:xfrm>
            <a:off x="4782708" y="6487834"/>
            <a:ext cx="2689034" cy="215444"/>
          </a:xfrm>
          <a:prstGeom prst="rect">
            <a:avLst/>
          </a:prstGeom>
          <a:noFill/>
        </p:spPr>
        <p:txBody>
          <a:bodyPr wrap="square" rtlCol="0">
            <a:spAutoFit/>
          </a:bodyPr>
          <a:lstStyle/>
          <a:p>
            <a:pPr algn="ctr"/>
            <a:r>
              <a:rPr lang="en-US" sz="800">
                <a:solidFill>
                  <a:schemeClr val="tx1">
                    <a:lumMod val="50000"/>
                    <a:lumOff val="50000"/>
                  </a:schemeClr>
                </a:solidFill>
              </a:rPr>
              <a:t>© Siteimprove Confidential. All rights reserved.</a:t>
            </a:r>
            <a:endParaRPr lang="en-US" sz="700" spc="20" baseline="0">
              <a:solidFill>
                <a:schemeClr val="tx1">
                  <a:lumMod val="50000"/>
                  <a:lumOff val="50000"/>
                </a:schemeClr>
              </a:solidFill>
              <a:latin typeface="+mn-lt"/>
            </a:endParaRPr>
          </a:p>
        </p:txBody>
      </p:sp>
    </p:spTree>
    <p:extLst>
      <p:ext uri="{BB962C8B-B14F-4D97-AF65-F5344CB8AC3E}">
        <p14:creationId xmlns:p14="http://schemas.microsoft.com/office/powerpoint/2010/main" val="137388173"/>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8" orient="horz" pos="2160" userDrawn="1">
          <p15:clr>
            <a:srgbClr val="FBAE40"/>
          </p15:clr>
        </p15:guide>
        <p15:guide id="9" pos="3840" userDrawn="1">
          <p15:clr>
            <a:srgbClr val="FBAE40"/>
          </p15:clr>
        </p15:guide>
        <p15:guide id="10" pos="240" userDrawn="1">
          <p15:clr>
            <a:srgbClr val="FBAE40"/>
          </p15:clr>
        </p15:guide>
        <p15:guide id="11" pos="7440" userDrawn="1">
          <p15:clr>
            <a:srgbClr val="FBAE40"/>
          </p15:clr>
        </p15:guide>
        <p15:guide id="12" orient="horz" pos="144" userDrawn="1">
          <p15:clr>
            <a:srgbClr val="FBAE40"/>
          </p15:clr>
        </p15:guide>
        <p15:guide id="13" orient="horz" pos="4176" userDrawn="1">
          <p15:clr>
            <a:srgbClr val="FBAE40"/>
          </p15:clr>
        </p15:guide>
        <p15:guide id="14" orient="horz" pos="432" userDrawn="1">
          <p15:clr>
            <a:srgbClr val="FBAE40"/>
          </p15:clr>
        </p15:guide>
      </p15:sldGuideLst>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p:cSld name="Big Statement Blu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808241-20D3-9509-13EA-56A8B3AE23EA}"/>
              </a:ext>
            </a:extLst>
          </p:cNvPr>
          <p:cNvSpPr>
            <a:spLocks noGrp="1"/>
          </p:cNvSpPr>
          <p:nvPr>
            <p:ph type="ctrTitle" hasCustomPrompt="1"/>
          </p:nvPr>
        </p:nvSpPr>
        <p:spPr>
          <a:xfrm>
            <a:off x="268079" y="622299"/>
            <a:ext cx="9015621" cy="3487245"/>
          </a:xfrm>
          <a:prstGeom prst="rect">
            <a:avLst/>
          </a:prstGeom>
        </p:spPr>
        <p:txBody>
          <a:bodyPr anchor="t">
            <a:normAutofit/>
          </a:bodyPr>
          <a:lstStyle>
            <a:lvl1pPr algn="l">
              <a:lnSpc>
                <a:spcPct val="80000"/>
              </a:lnSpc>
              <a:defRPr sz="4000" b="0" kern="100" spc="-100" baseline="0">
                <a:solidFill>
                  <a:schemeClr val="tx1"/>
                </a:solidFill>
                <a:latin typeface="Aptos SemiBold" panose="020B0004020202020204" pitchFamily="34" charset="0"/>
              </a:defRPr>
            </a:lvl1pPr>
          </a:lstStyle>
          <a:p>
            <a:r>
              <a:rPr lang="en-US"/>
              <a:t>Click to add a big statement</a:t>
            </a:r>
          </a:p>
        </p:txBody>
      </p:sp>
      <p:pic>
        <p:nvPicPr>
          <p:cNvPr id="4" name="Graphic 3" descr="Siteimprove logo">
            <a:extLst>
              <a:ext uri="{FF2B5EF4-FFF2-40B4-BE49-F238E27FC236}">
                <a16:creationId xmlns:a16="http://schemas.microsoft.com/office/drawing/2014/main" id="{403C95C8-7B08-BAEF-F7B0-57BCE6C4B5AA}"/>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09354" y="6486509"/>
            <a:ext cx="893972" cy="220319"/>
          </a:xfrm>
          <a:prstGeom prst="rect">
            <a:avLst/>
          </a:prstGeom>
        </p:spPr>
      </p:pic>
      <p:sp>
        <p:nvSpPr>
          <p:cNvPr id="5" name="TextBox 4">
            <a:extLst>
              <a:ext uri="{FF2B5EF4-FFF2-40B4-BE49-F238E27FC236}">
                <a16:creationId xmlns:a16="http://schemas.microsoft.com/office/drawing/2014/main" id="{50C80369-07C5-9D02-AC0F-1E9437205F72}"/>
              </a:ext>
            </a:extLst>
          </p:cNvPr>
          <p:cNvSpPr txBox="1"/>
          <p:nvPr/>
        </p:nvSpPr>
        <p:spPr>
          <a:xfrm>
            <a:off x="4782708" y="6487834"/>
            <a:ext cx="2689034" cy="215444"/>
          </a:xfrm>
          <a:prstGeom prst="rect">
            <a:avLst/>
          </a:prstGeom>
          <a:noFill/>
        </p:spPr>
        <p:txBody>
          <a:bodyPr wrap="square" rtlCol="0">
            <a:spAutoFit/>
          </a:bodyPr>
          <a:lstStyle/>
          <a:p>
            <a:pPr algn="ctr"/>
            <a:r>
              <a:rPr lang="en-US" sz="800">
                <a:solidFill>
                  <a:schemeClr val="tx1">
                    <a:lumMod val="50000"/>
                    <a:lumOff val="50000"/>
                  </a:schemeClr>
                </a:solidFill>
              </a:rPr>
              <a:t>© Siteimprove Confidential. All rights reserved.</a:t>
            </a:r>
            <a:endParaRPr lang="en-US" sz="700" spc="20" baseline="0">
              <a:solidFill>
                <a:schemeClr val="tx1">
                  <a:lumMod val="50000"/>
                  <a:lumOff val="50000"/>
                </a:schemeClr>
              </a:solidFill>
              <a:latin typeface="+mn-lt"/>
            </a:endParaRPr>
          </a:p>
        </p:txBody>
      </p:sp>
      <p:sp>
        <p:nvSpPr>
          <p:cNvPr id="6" name="Slide Number Placeholder 5">
            <a:extLst>
              <a:ext uri="{FF2B5EF4-FFF2-40B4-BE49-F238E27FC236}">
                <a16:creationId xmlns:a16="http://schemas.microsoft.com/office/drawing/2014/main" id="{F50EF443-0F58-BDCB-2019-0D06DB19012D}"/>
              </a:ext>
            </a:extLst>
          </p:cNvPr>
          <p:cNvSpPr>
            <a:spLocks noGrp="1"/>
          </p:cNvSpPr>
          <p:nvPr>
            <p:ph type="sldNum" sz="quarter" idx="14"/>
          </p:nvPr>
        </p:nvSpPr>
        <p:spPr/>
        <p:txBody>
          <a:bodyPr/>
          <a:lstStyle/>
          <a:p>
            <a:fld id="{88FD77AA-4D9D-4481-88A5-465F71CE0DE3}" type="slidenum">
              <a:rPr lang="en-US" smtClean="0"/>
              <a:pPr/>
              <a:t>‹#›</a:t>
            </a:fld>
            <a:endParaRPr lang="en-US"/>
          </a:p>
        </p:txBody>
      </p:sp>
      <p:pic>
        <p:nvPicPr>
          <p:cNvPr id="3" name="Graphic 2" descr="Siteimprove logo">
            <a:extLst>
              <a:ext uri="{FF2B5EF4-FFF2-40B4-BE49-F238E27FC236}">
                <a16:creationId xmlns:a16="http://schemas.microsoft.com/office/drawing/2014/main" id="{479277A1-FCFF-F5DA-3474-0C61CB2792F3}"/>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09354" y="6486509"/>
            <a:ext cx="893972" cy="220319"/>
          </a:xfrm>
          <a:prstGeom prst="rect">
            <a:avLst/>
          </a:prstGeom>
        </p:spPr>
      </p:pic>
      <p:sp>
        <p:nvSpPr>
          <p:cNvPr id="7" name="TextBox 6">
            <a:extLst>
              <a:ext uri="{FF2B5EF4-FFF2-40B4-BE49-F238E27FC236}">
                <a16:creationId xmlns:a16="http://schemas.microsoft.com/office/drawing/2014/main" id="{9BD6F116-FED6-6FAA-3A3E-E466BEE92C61}"/>
              </a:ext>
            </a:extLst>
          </p:cNvPr>
          <p:cNvSpPr txBox="1"/>
          <p:nvPr userDrawn="1"/>
        </p:nvSpPr>
        <p:spPr>
          <a:xfrm>
            <a:off x="4782708" y="6487834"/>
            <a:ext cx="2689034" cy="215444"/>
          </a:xfrm>
          <a:prstGeom prst="rect">
            <a:avLst/>
          </a:prstGeom>
          <a:noFill/>
        </p:spPr>
        <p:txBody>
          <a:bodyPr wrap="square" rtlCol="0">
            <a:spAutoFit/>
          </a:bodyPr>
          <a:lstStyle/>
          <a:p>
            <a:pPr algn="ctr"/>
            <a:r>
              <a:rPr lang="en-US" sz="800">
                <a:solidFill>
                  <a:schemeClr val="tx1">
                    <a:lumMod val="50000"/>
                    <a:lumOff val="50000"/>
                  </a:schemeClr>
                </a:solidFill>
              </a:rPr>
              <a:t>© Siteimprove Confidential. All rights reserved.</a:t>
            </a:r>
            <a:endParaRPr lang="en-US" sz="700" spc="20" baseline="0">
              <a:solidFill>
                <a:schemeClr val="tx1">
                  <a:lumMod val="50000"/>
                  <a:lumOff val="50000"/>
                </a:schemeClr>
              </a:solidFill>
              <a:latin typeface="+mn-lt"/>
            </a:endParaRPr>
          </a:p>
        </p:txBody>
      </p:sp>
    </p:spTree>
    <p:extLst>
      <p:ext uri="{BB962C8B-B14F-4D97-AF65-F5344CB8AC3E}">
        <p14:creationId xmlns:p14="http://schemas.microsoft.com/office/powerpoint/2010/main" val="932352727"/>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8" orient="horz" pos="2160" userDrawn="1">
          <p15:clr>
            <a:srgbClr val="FBAE40"/>
          </p15:clr>
        </p15:guide>
        <p15:guide id="9" pos="3840" userDrawn="1">
          <p15:clr>
            <a:srgbClr val="FBAE40"/>
          </p15:clr>
        </p15:guide>
        <p15:guide id="10" pos="240" userDrawn="1">
          <p15:clr>
            <a:srgbClr val="FBAE40"/>
          </p15:clr>
        </p15:guide>
        <p15:guide id="11" pos="7440" userDrawn="1">
          <p15:clr>
            <a:srgbClr val="FBAE40"/>
          </p15:clr>
        </p15:guide>
        <p15:guide id="12" orient="horz" pos="144" userDrawn="1">
          <p15:clr>
            <a:srgbClr val="FBAE40"/>
          </p15:clr>
        </p15:guide>
        <p15:guide id="13" orient="horz" pos="4176" userDrawn="1">
          <p15:clr>
            <a:srgbClr val="FBAE40"/>
          </p15:clr>
        </p15:guide>
        <p15:guide id="14" orient="horz" pos="432" userDrawn="1">
          <p15:clr>
            <a:srgbClr val="FBAE40"/>
          </p15:clr>
        </p15:guide>
      </p15:sldGuideLst>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1_Quote">
    <p:bg>
      <p:bgRef idx="1001">
        <a:schemeClr val="bg1"/>
      </p:bgRef>
    </p:bg>
    <p:spTree>
      <p:nvGrpSpPr>
        <p:cNvPr id="1" name=""/>
        <p:cNvGrpSpPr/>
        <p:nvPr/>
      </p:nvGrpSpPr>
      <p:grpSpPr>
        <a:xfrm>
          <a:off x="0" y="0"/>
          <a:ext cx="0" cy="0"/>
          <a:chOff x="0" y="0"/>
          <a:chExt cx="0" cy="0"/>
        </a:xfrm>
      </p:grpSpPr>
      <p:sp>
        <p:nvSpPr>
          <p:cNvPr id="3" name="Rectangle: Rounded Corners 2">
            <a:extLst>
              <a:ext uri="{FF2B5EF4-FFF2-40B4-BE49-F238E27FC236}">
                <a16:creationId xmlns:a16="http://schemas.microsoft.com/office/drawing/2014/main" id="{9EDF1AE9-E832-A4D8-EF10-EC6420B618C7}"/>
              </a:ext>
            </a:extLst>
          </p:cNvPr>
          <p:cNvSpPr/>
          <p:nvPr userDrawn="1"/>
        </p:nvSpPr>
        <p:spPr>
          <a:xfrm>
            <a:off x="2465099" y="1340427"/>
            <a:ext cx="7284027" cy="4229100"/>
          </a:xfrm>
          <a:prstGeom prst="roundRect">
            <a:avLst>
              <a:gd name="adj" fmla="val 3399"/>
            </a:avLst>
          </a:prstGeom>
          <a:solidFill>
            <a:schemeClr val="bg1"/>
          </a:solidFill>
          <a:ln w="25400">
            <a:noFill/>
          </a:ln>
          <a:effectLst>
            <a:outerShdw blurRad="406400" dist="101600" dir="5400000" algn="t" rotWithShape="0">
              <a:prstClr val="black">
                <a:alpha val="15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E808241-20D3-9509-13EA-56A8B3AE23EA}"/>
              </a:ext>
            </a:extLst>
          </p:cNvPr>
          <p:cNvSpPr>
            <a:spLocks noGrp="1"/>
          </p:cNvSpPr>
          <p:nvPr>
            <p:ph type="ctrTitle" hasCustomPrompt="1"/>
          </p:nvPr>
        </p:nvSpPr>
        <p:spPr>
          <a:xfrm>
            <a:off x="2922844" y="1685377"/>
            <a:ext cx="6346312" cy="3487245"/>
          </a:xfrm>
          <a:prstGeom prst="rect">
            <a:avLst/>
          </a:prstGeom>
        </p:spPr>
        <p:txBody>
          <a:bodyPr anchor="ctr">
            <a:normAutofit/>
          </a:bodyPr>
          <a:lstStyle>
            <a:lvl1pPr algn="l">
              <a:lnSpc>
                <a:spcPct val="80000"/>
              </a:lnSpc>
              <a:defRPr sz="4000" b="0" kern="100" spc="-100" baseline="0">
                <a:gradFill>
                  <a:gsLst>
                    <a:gs pos="0">
                      <a:schemeClr val="accent2"/>
                    </a:gs>
                    <a:gs pos="100000">
                      <a:schemeClr val="accent1"/>
                    </a:gs>
                  </a:gsLst>
                  <a:lin ang="10800000" scaled="1"/>
                </a:gradFill>
                <a:latin typeface="Aptos SemiBold" panose="020B0004020202020204" pitchFamily="34" charset="0"/>
              </a:defRPr>
            </a:lvl1pPr>
          </a:lstStyle>
          <a:p>
            <a:r>
              <a:rPr lang="en-US"/>
              <a:t>Click to add a quote</a:t>
            </a:r>
          </a:p>
        </p:txBody>
      </p:sp>
      <p:pic>
        <p:nvPicPr>
          <p:cNvPr id="4" name="Graphic 3" descr="Siteimprove logo">
            <a:extLst>
              <a:ext uri="{FF2B5EF4-FFF2-40B4-BE49-F238E27FC236}">
                <a16:creationId xmlns:a16="http://schemas.microsoft.com/office/drawing/2014/main" id="{403C95C8-7B08-BAEF-F7B0-57BCE6C4B5AA}"/>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309354" y="6486509"/>
            <a:ext cx="893972" cy="220319"/>
          </a:xfrm>
          <a:prstGeom prst="rect">
            <a:avLst/>
          </a:prstGeom>
        </p:spPr>
      </p:pic>
      <p:sp>
        <p:nvSpPr>
          <p:cNvPr id="5" name="TextBox 4">
            <a:extLst>
              <a:ext uri="{FF2B5EF4-FFF2-40B4-BE49-F238E27FC236}">
                <a16:creationId xmlns:a16="http://schemas.microsoft.com/office/drawing/2014/main" id="{50C80369-07C5-9D02-AC0F-1E9437205F72}"/>
              </a:ext>
            </a:extLst>
          </p:cNvPr>
          <p:cNvSpPr txBox="1"/>
          <p:nvPr userDrawn="1"/>
        </p:nvSpPr>
        <p:spPr>
          <a:xfrm>
            <a:off x="4782708" y="6487834"/>
            <a:ext cx="2689034" cy="215444"/>
          </a:xfrm>
          <a:prstGeom prst="rect">
            <a:avLst/>
          </a:prstGeom>
          <a:noFill/>
        </p:spPr>
        <p:txBody>
          <a:bodyPr wrap="square" rtlCol="0">
            <a:spAutoFit/>
          </a:bodyPr>
          <a:lstStyle/>
          <a:p>
            <a:pPr algn="ctr"/>
            <a:r>
              <a:rPr lang="en-US" sz="800">
                <a:solidFill>
                  <a:schemeClr val="tx1">
                    <a:lumMod val="50000"/>
                    <a:lumOff val="50000"/>
                  </a:schemeClr>
                </a:solidFill>
              </a:rPr>
              <a:t>© Siteimprove Confidential. All rights reserved.</a:t>
            </a:r>
            <a:endParaRPr lang="en-US" sz="700" spc="20" baseline="0">
              <a:solidFill>
                <a:schemeClr val="tx1">
                  <a:lumMod val="50000"/>
                  <a:lumOff val="50000"/>
                </a:schemeClr>
              </a:solidFill>
              <a:latin typeface="+mn-lt"/>
            </a:endParaRPr>
          </a:p>
        </p:txBody>
      </p:sp>
      <p:sp>
        <p:nvSpPr>
          <p:cNvPr id="6" name="Slide Number Placeholder 5">
            <a:extLst>
              <a:ext uri="{FF2B5EF4-FFF2-40B4-BE49-F238E27FC236}">
                <a16:creationId xmlns:a16="http://schemas.microsoft.com/office/drawing/2014/main" id="{F50EF443-0F58-BDCB-2019-0D06DB19012D}"/>
              </a:ext>
            </a:extLst>
          </p:cNvPr>
          <p:cNvSpPr>
            <a:spLocks noGrp="1"/>
          </p:cNvSpPr>
          <p:nvPr>
            <p:ph type="sldNum" sz="quarter" idx="14"/>
          </p:nvPr>
        </p:nvSpPr>
        <p:spPr/>
        <p:txBody>
          <a:bodyPr/>
          <a:lstStyle/>
          <a:p>
            <a:fld id="{88FD77AA-4D9D-4481-88A5-465F71CE0DE3}" type="slidenum">
              <a:rPr lang="en-US" smtClean="0"/>
              <a:pPr/>
              <a:t>‹#›</a:t>
            </a:fld>
            <a:endParaRPr lang="en-US"/>
          </a:p>
        </p:txBody>
      </p:sp>
      <p:pic>
        <p:nvPicPr>
          <p:cNvPr id="8" name="Graphic 7">
            <a:extLst>
              <a:ext uri="{FF2B5EF4-FFF2-40B4-BE49-F238E27FC236}">
                <a16:creationId xmlns:a16="http://schemas.microsoft.com/office/drawing/2014/main" id="{BE9FD4F1-45E5-EE5B-7B71-24A28EF6E589}"/>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9188217" y="758736"/>
            <a:ext cx="1142599" cy="1142599"/>
          </a:xfrm>
          <a:prstGeom prst="rect">
            <a:avLst/>
          </a:prstGeom>
        </p:spPr>
      </p:pic>
    </p:spTree>
    <p:extLst>
      <p:ext uri="{BB962C8B-B14F-4D97-AF65-F5344CB8AC3E}">
        <p14:creationId xmlns:p14="http://schemas.microsoft.com/office/powerpoint/2010/main" val="3149701400"/>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guide id="3" pos="240" userDrawn="1">
          <p15:clr>
            <a:srgbClr val="FBAE40"/>
          </p15:clr>
        </p15:guide>
        <p15:guide id="4" pos="7440" userDrawn="1">
          <p15:clr>
            <a:srgbClr val="FBAE40"/>
          </p15:clr>
        </p15:guide>
        <p15:guide id="5" orient="horz" pos="144" userDrawn="1">
          <p15:clr>
            <a:srgbClr val="FBAE40"/>
          </p15:clr>
        </p15:guide>
        <p15:guide id="6" orient="horz" pos="4176" userDrawn="1">
          <p15:clr>
            <a:srgbClr val="FBAE40"/>
          </p15:clr>
        </p15:guide>
        <p15:guide id="7" orient="horz" pos="432" userDrawn="1">
          <p15:clr>
            <a:srgbClr val="FBAE40"/>
          </p15:clr>
        </p15:guide>
      </p15:sldGuideLst>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p:cSld name="2_Quote">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808241-20D3-9509-13EA-56A8B3AE23EA}"/>
              </a:ext>
            </a:extLst>
          </p:cNvPr>
          <p:cNvSpPr>
            <a:spLocks noGrp="1"/>
          </p:cNvSpPr>
          <p:nvPr>
            <p:ph type="ctrTitle" hasCustomPrompt="1"/>
          </p:nvPr>
        </p:nvSpPr>
        <p:spPr>
          <a:xfrm>
            <a:off x="2922844" y="1685377"/>
            <a:ext cx="6346312" cy="3487245"/>
          </a:xfrm>
          <a:prstGeom prst="rect">
            <a:avLst/>
          </a:prstGeom>
        </p:spPr>
        <p:txBody>
          <a:bodyPr anchor="ctr">
            <a:normAutofit/>
          </a:bodyPr>
          <a:lstStyle>
            <a:lvl1pPr algn="ctr">
              <a:lnSpc>
                <a:spcPct val="80000"/>
              </a:lnSpc>
              <a:defRPr sz="7500" b="0" kern="100" spc="-100" baseline="0">
                <a:gradFill>
                  <a:gsLst>
                    <a:gs pos="0">
                      <a:schemeClr val="accent2"/>
                    </a:gs>
                    <a:gs pos="100000">
                      <a:schemeClr val="accent1"/>
                    </a:gs>
                  </a:gsLst>
                  <a:lin ang="10800000" scaled="1"/>
                </a:gradFill>
                <a:latin typeface="Aptos SemiBold" panose="020B0004020202020204" pitchFamily="34" charset="0"/>
              </a:defRPr>
            </a:lvl1pPr>
          </a:lstStyle>
          <a:p>
            <a:r>
              <a:rPr lang="en-US" dirty="0"/>
              <a:t>Thank you</a:t>
            </a:r>
          </a:p>
        </p:txBody>
      </p:sp>
      <p:pic>
        <p:nvPicPr>
          <p:cNvPr id="4" name="Graphic 3" descr="Siteimprove logo">
            <a:extLst>
              <a:ext uri="{FF2B5EF4-FFF2-40B4-BE49-F238E27FC236}">
                <a16:creationId xmlns:a16="http://schemas.microsoft.com/office/drawing/2014/main" id="{403C95C8-7B08-BAEF-F7B0-57BCE6C4B5AA}"/>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309354" y="6486509"/>
            <a:ext cx="893972" cy="220319"/>
          </a:xfrm>
          <a:prstGeom prst="rect">
            <a:avLst/>
          </a:prstGeom>
        </p:spPr>
      </p:pic>
      <p:sp>
        <p:nvSpPr>
          <p:cNvPr id="5" name="TextBox 4">
            <a:extLst>
              <a:ext uri="{FF2B5EF4-FFF2-40B4-BE49-F238E27FC236}">
                <a16:creationId xmlns:a16="http://schemas.microsoft.com/office/drawing/2014/main" id="{50C80369-07C5-9D02-AC0F-1E9437205F72}"/>
              </a:ext>
            </a:extLst>
          </p:cNvPr>
          <p:cNvSpPr txBox="1"/>
          <p:nvPr/>
        </p:nvSpPr>
        <p:spPr>
          <a:xfrm>
            <a:off x="4782708" y="6487834"/>
            <a:ext cx="2689034" cy="215444"/>
          </a:xfrm>
          <a:prstGeom prst="rect">
            <a:avLst/>
          </a:prstGeom>
          <a:noFill/>
        </p:spPr>
        <p:txBody>
          <a:bodyPr wrap="square" rtlCol="0">
            <a:spAutoFit/>
          </a:bodyPr>
          <a:lstStyle/>
          <a:p>
            <a:pPr algn="ctr"/>
            <a:r>
              <a:rPr lang="en-US" sz="800">
                <a:solidFill>
                  <a:schemeClr val="tx1">
                    <a:lumMod val="50000"/>
                    <a:lumOff val="50000"/>
                  </a:schemeClr>
                </a:solidFill>
              </a:rPr>
              <a:t>© Siteimprove Confidential. All rights reserved.</a:t>
            </a:r>
            <a:endParaRPr lang="en-US" sz="700" spc="20" baseline="0">
              <a:solidFill>
                <a:schemeClr val="tx1">
                  <a:lumMod val="50000"/>
                  <a:lumOff val="50000"/>
                </a:schemeClr>
              </a:solidFill>
              <a:latin typeface="+mn-lt"/>
            </a:endParaRPr>
          </a:p>
        </p:txBody>
      </p:sp>
      <p:sp>
        <p:nvSpPr>
          <p:cNvPr id="6" name="Slide Number Placeholder 5">
            <a:extLst>
              <a:ext uri="{FF2B5EF4-FFF2-40B4-BE49-F238E27FC236}">
                <a16:creationId xmlns:a16="http://schemas.microsoft.com/office/drawing/2014/main" id="{F50EF443-0F58-BDCB-2019-0D06DB19012D}"/>
              </a:ext>
            </a:extLst>
          </p:cNvPr>
          <p:cNvSpPr>
            <a:spLocks noGrp="1"/>
          </p:cNvSpPr>
          <p:nvPr>
            <p:ph type="sldNum" sz="quarter" idx="14"/>
          </p:nvPr>
        </p:nvSpPr>
        <p:spPr/>
        <p:txBody>
          <a:bodyPr/>
          <a:lstStyle/>
          <a:p>
            <a:fld id="{88FD77AA-4D9D-4481-88A5-465F71CE0DE3}" type="slidenum">
              <a:rPr lang="en-US" smtClean="0"/>
              <a:pPr/>
              <a:t>‹#›</a:t>
            </a:fld>
            <a:endParaRPr lang="en-US"/>
          </a:p>
        </p:txBody>
      </p:sp>
      <p:pic>
        <p:nvPicPr>
          <p:cNvPr id="8" name="Graphic 7">
            <a:extLst>
              <a:ext uri="{FF2B5EF4-FFF2-40B4-BE49-F238E27FC236}">
                <a16:creationId xmlns:a16="http://schemas.microsoft.com/office/drawing/2014/main" id="{BE9FD4F1-45E5-EE5B-7B71-24A28EF6E589}"/>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9188217" y="758736"/>
            <a:ext cx="1142599" cy="1142599"/>
          </a:xfrm>
          <a:prstGeom prst="rect">
            <a:avLst/>
          </a:prstGeom>
        </p:spPr>
      </p:pic>
      <p:pic>
        <p:nvPicPr>
          <p:cNvPr id="7" name="Graphic 4" descr="Siteimprove logo">
            <a:extLst>
              <a:ext uri="{FF2B5EF4-FFF2-40B4-BE49-F238E27FC236}">
                <a16:creationId xmlns:a16="http://schemas.microsoft.com/office/drawing/2014/main" id="{A61FE93F-7196-6798-682E-DAC89752149F}"/>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311540" y="4348422"/>
            <a:ext cx="3568920" cy="879561"/>
          </a:xfrm>
          <a:prstGeom prst="rect">
            <a:avLst/>
          </a:prstGeom>
        </p:spPr>
      </p:pic>
    </p:spTree>
    <p:extLst>
      <p:ext uri="{BB962C8B-B14F-4D97-AF65-F5344CB8AC3E}">
        <p14:creationId xmlns:p14="http://schemas.microsoft.com/office/powerpoint/2010/main" val="3553628143"/>
      </p:ext>
    </p:extLst>
  </p:cSld>
  <p:clrMapOvr>
    <a:overrideClrMapping bg1="lt1" tx1="dk1" bg2="lt2" tx2="dk2" accent1="accent1" accent2="accent2" accent3="accent3" accent4="accent4" accent5="accent5" accent6="accent6" hlink="hlink" folHlink="folHlink"/>
  </p:clrMapOvr>
  <p:hf hdr="0" ftr="0" dt="0"/>
  <p:extLst>
    <p:ext uri="{DCECCB84-F9BA-43D5-87BE-67443E8EF086}">
      <p15:sldGuideLst xmlns:p15="http://schemas.microsoft.com/office/powerpoint/2012/main">
        <p15:guide id="1" orient="horz" pos="2160">
          <p15:clr>
            <a:srgbClr val="FBAE40"/>
          </p15:clr>
        </p15:guide>
        <p15:guide id="2" pos="3840">
          <p15:clr>
            <a:srgbClr val="FBAE40"/>
          </p15:clr>
        </p15:guide>
        <p15:guide id="3" pos="240">
          <p15:clr>
            <a:srgbClr val="FBAE40"/>
          </p15:clr>
        </p15:guide>
        <p15:guide id="4" pos="7440">
          <p15:clr>
            <a:srgbClr val="FBAE40"/>
          </p15:clr>
        </p15:guide>
        <p15:guide id="5" orient="horz" pos="144">
          <p15:clr>
            <a:srgbClr val="FBAE40"/>
          </p15:clr>
        </p15:guide>
        <p15:guide id="6" orient="horz" pos="4176">
          <p15:clr>
            <a:srgbClr val="FBAE40"/>
          </p15:clr>
        </p15:guide>
        <p15:guide id="7" orient="horz" pos="432">
          <p15:clr>
            <a:srgbClr val="FBAE40"/>
          </p15:clr>
        </p15:guide>
      </p15:sldGuideLst>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p:cSld name="Quote">
    <p:bg>
      <p:bgRef idx="1001">
        <a:schemeClr val="bg1"/>
      </p:bgRef>
    </p:bg>
    <p:spTree>
      <p:nvGrpSpPr>
        <p:cNvPr id="1" name=""/>
        <p:cNvGrpSpPr/>
        <p:nvPr/>
      </p:nvGrpSpPr>
      <p:grpSpPr>
        <a:xfrm>
          <a:off x="0" y="0"/>
          <a:ext cx="0" cy="0"/>
          <a:chOff x="0" y="0"/>
          <a:chExt cx="0" cy="0"/>
        </a:xfrm>
      </p:grpSpPr>
      <p:sp>
        <p:nvSpPr>
          <p:cNvPr id="3" name="Rectangle: Rounded Corners 2">
            <a:extLst>
              <a:ext uri="{FF2B5EF4-FFF2-40B4-BE49-F238E27FC236}">
                <a16:creationId xmlns:a16="http://schemas.microsoft.com/office/drawing/2014/main" id="{9EDF1AE9-E832-A4D8-EF10-EC6420B618C7}"/>
              </a:ext>
            </a:extLst>
          </p:cNvPr>
          <p:cNvSpPr/>
          <p:nvPr/>
        </p:nvSpPr>
        <p:spPr>
          <a:xfrm>
            <a:off x="2465099" y="1340427"/>
            <a:ext cx="7284027" cy="4229100"/>
          </a:xfrm>
          <a:prstGeom prst="roundRect">
            <a:avLst>
              <a:gd name="adj" fmla="val 3399"/>
            </a:avLst>
          </a:prstGeom>
          <a:solidFill>
            <a:schemeClr val="bg1"/>
          </a:solidFill>
          <a:ln w="25400">
            <a:noFill/>
          </a:ln>
          <a:effectLst>
            <a:outerShdw blurRad="406400" dist="101600" dir="5400000" algn="t" rotWithShape="0">
              <a:prstClr val="black">
                <a:alpha val="15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E808241-20D3-9509-13EA-56A8B3AE23EA}"/>
              </a:ext>
            </a:extLst>
          </p:cNvPr>
          <p:cNvSpPr>
            <a:spLocks noGrp="1"/>
          </p:cNvSpPr>
          <p:nvPr>
            <p:ph type="ctrTitle" hasCustomPrompt="1"/>
          </p:nvPr>
        </p:nvSpPr>
        <p:spPr>
          <a:xfrm>
            <a:off x="2922844" y="1685377"/>
            <a:ext cx="6346312" cy="3487245"/>
          </a:xfrm>
          <a:prstGeom prst="rect">
            <a:avLst/>
          </a:prstGeom>
        </p:spPr>
        <p:txBody>
          <a:bodyPr anchor="ctr">
            <a:normAutofit/>
          </a:bodyPr>
          <a:lstStyle>
            <a:lvl1pPr algn="l">
              <a:lnSpc>
                <a:spcPct val="80000"/>
              </a:lnSpc>
              <a:defRPr sz="4000" b="0" kern="100" spc="-100" baseline="0">
                <a:gradFill>
                  <a:gsLst>
                    <a:gs pos="0">
                      <a:schemeClr val="accent2"/>
                    </a:gs>
                    <a:gs pos="100000">
                      <a:schemeClr val="accent1"/>
                    </a:gs>
                  </a:gsLst>
                  <a:lin ang="10800000" scaled="1"/>
                </a:gradFill>
                <a:latin typeface="Aptos SemiBold" panose="020B0004020202020204" pitchFamily="34" charset="0"/>
              </a:defRPr>
            </a:lvl1pPr>
          </a:lstStyle>
          <a:p>
            <a:r>
              <a:rPr lang="en-US"/>
              <a:t>Click to add a quote</a:t>
            </a:r>
          </a:p>
        </p:txBody>
      </p:sp>
      <p:pic>
        <p:nvPicPr>
          <p:cNvPr id="4" name="Graphic 3" descr="Siteimprove logo">
            <a:extLst>
              <a:ext uri="{FF2B5EF4-FFF2-40B4-BE49-F238E27FC236}">
                <a16:creationId xmlns:a16="http://schemas.microsoft.com/office/drawing/2014/main" id="{403C95C8-7B08-BAEF-F7B0-57BCE6C4B5AA}"/>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309354" y="6486509"/>
            <a:ext cx="893972" cy="220319"/>
          </a:xfrm>
          <a:prstGeom prst="rect">
            <a:avLst/>
          </a:prstGeom>
        </p:spPr>
      </p:pic>
      <p:sp>
        <p:nvSpPr>
          <p:cNvPr id="5" name="TextBox 4">
            <a:extLst>
              <a:ext uri="{FF2B5EF4-FFF2-40B4-BE49-F238E27FC236}">
                <a16:creationId xmlns:a16="http://schemas.microsoft.com/office/drawing/2014/main" id="{50C80369-07C5-9D02-AC0F-1E9437205F72}"/>
              </a:ext>
            </a:extLst>
          </p:cNvPr>
          <p:cNvSpPr txBox="1"/>
          <p:nvPr/>
        </p:nvSpPr>
        <p:spPr>
          <a:xfrm>
            <a:off x="4782708" y="6487834"/>
            <a:ext cx="2689034" cy="215444"/>
          </a:xfrm>
          <a:prstGeom prst="rect">
            <a:avLst/>
          </a:prstGeom>
          <a:noFill/>
        </p:spPr>
        <p:txBody>
          <a:bodyPr wrap="square" rtlCol="0">
            <a:spAutoFit/>
          </a:bodyPr>
          <a:lstStyle/>
          <a:p>
            <a:pPr algn="ctr"/>
            <a:r>
              <a:rPr lang="en-US" sz="800">
                <a:solidFill>
                  <a:schemeClr val="tx1">
                    <a:lumMod val="50000"/>
                    <a:lumOff val="50000"/>
                  </a:schemeClr>
                </a:solidFill>
              </a:rPr>
              <a:t>© Siteimprove Confidential. All rights reserved.</a:t>
            </a:r>
            <a:endParaRPr lang="en-US" sz="700" spc="20" baseline="0">
              <a:solidFill>
                <a:schemeClr val="tx1">
                  <a:lumMod val="50000"/>
                  <a:lumOff val="50000"/>
                </a:schemeClr>
              </a:solidFill>
              <a:latin typeface="+mn-lt"/>
            </a:endParaRPr>
          </a:p>
        </p:txBody>
      </p:sp>
      <p:sp>
        <p:nvSpPr>
          <p:cNvPr id="6" name="Slide Number Placeholder 5">
            <a:extLst>
              <a:ext uri="{FF2B5EF4-FFF2-40B4-BE49-F238E27FC236}">
                <a16:creationId xmlns:a16="http://schemas.microsoft.com/office/drawing/2014/main" id="{F50EF443-0F58-BDCB-2019-0D06DB19012D}"/>
              </a:ext>
            </a:extLst>
          </p:cNvPr>
          <p:cNvSpPr>
            <a:spLocks noGrp="1"/>
          </p:cNvSpPr>
          <p:nvPr>
            <p:ph type="sldNum" sz="quarter" idx="14"/>
          </p:nvPr>
        </p:nvSpPr>
        <p:spPr/>
        <p:txBody>
          <a:bodyPr/>
          <a:lstStyle/>
          <a:p>
            <a:fld id="{88FD77AA-4D9D-4481-88A5-465F71CE0DE3}" type="slidenum">
              <a:rPr lang="en-US" smtClean="0"/>
              <a:pPr/>
              <a:t>‹#›</a:t>
            </a:fld>
            <a:endParaRPr lang="en-US"/>
          </a:p>
        </p:txBody>
      </p:sp>
      <p:pic>
        <p:nvPicPr>
          <p:cNvPr id="8" name="Graphic 7">
            <a:extLst>
              <a:ext uri="{FF2B5EF4-FFF2-40B4-BE49-F238E27FC236}">
                <a16:creationId xmlns:a16="http://schemas.microsoft.com/office/drawing/2014/main" id="{BE9FD4F1-45E5-EE5B-7B71-24A28EF6E589}"/>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9188217" y="758736"/>
            <a:ext cx="1142599" cy="1142599"/>
          </a:xfrm>
          <a:prstGeom prst="rect">
            <a:avLst/>
          </a:prstGeom>
        </p:spPr>
      </p:pic>
      <p:sp>
        <p:nvSpPr>
          <p:cNvPr id="7" name="Rectangle: Rounded Corners 2">
            <a:extLst>
              <a:ext uri="{FF2B5EF4-FFF2-40B4-BE49-F238E27FC236}">
                <a16:creationId xmlns:a16="http://schemas.microsoft.com/office/drawing/2014/main" id="{6ECAF1C3-BAC8-DB11-2799-5944CDC912E2}"/>
              </a:ext>
            </a:extLst>
          </p:cNvPr>
          <p:cNvSpPr/>
          <p:nvPr userDrawn="1"/>
        </p:nvSpPr>
        <p:spPr>
          <a:xfrm>
            <a:off x="2465099" y="1340427"/>
            <a:ext cx="7284027" cy="4229100"/>
          </a:xfrm>
          <a:prstGeom prst="roundRect">
            <a:avLst>
              <a:gd name="adj" fmla="val 3399"/>
            </a:avLst>
          </a:prstGeom>
          <a:solidFill>
            <a:schemeClr val="bg1"/>
          </a:solidFill>
          <a:ln w="25400">
            <a:noFill/>
          </a:ln>
          <a:effectLst>
            <a:outerShdw blurRad="406400" dist="101600" dir="5400000" algn="t" rotWithShape="0">
              <a:prstClr val="black">
                <a:alpha val="15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Graphic 8" descr="Siteimprove logo">
            <a:extLst>
              <a:ext uri="{FF2B5EF4-FFF2-40B4-BE49-F238E27FC236}">
                <a16:creationId xmlns:a16="http://schemas.microsoft.com/office/drawing/2014/main" id="{5E75106B-F500-9FEB-A1ED-603ED7F646B0}"/>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09354" y="6486509"/>
            <a:ext cx="893972" cy="220319"/>
          </a:xfrm>
          <a:prstGeom prst="rect">
            <a:avLst/>
          </a:prstGeom>
        </p:spPr>
      </p:pic>
      <p:sp>
        <p:nvSpPr>
          <p:cNvPr id="10" name="TextBox 9">
            <a:extLst>
              <a:ext uri="{FF2B5EF4-FFF2-40B4-BE49-F238E27FC236}">
                <a16:creationId xmlns:a16="http://schemas.microsoft.com/office/drawing/2014/main" id="{C33B9DFB-9585-8524-B459-D31C4C75C460}"/>
              </a:ext>
            </a:extLst>
          </p:cNvPr>
          <p:cNvSpPr txBox="1"/>
          <p:nvPr userDrawn="1"/>
        </p:nvSpPr>
        <p:spPr>
          <a:xfrm>
            <a:off x="4782708" y="6487834"/>
            <a:ext cx="2689034" cy="215444"/>
          </a:xfrm>
          <a:prstGeom prst="rect">
            <a:avLst/>
          </a:prstGeom>
          <a:noFill/>
        </p:spPr>
        <p:txBody>
          <a:bodyPr wrap="square" rtlCol="0">
            <a:spAutoFit/>
          </a:bodyPr>
          <a:lstStyle/>
          <a:p>
            <a:pPr algn="ctr"/>
            <a:r>
              <a:rPr lang="en-US" sz="800">
                <a:solidFill>
                  <a:schemeClr val="tx1">
                    <a:lumMod val="50000"/>
                    <a:lumOff val="50000"/>
                  </a:schemeClr>
                </a:solidFill>
              </a:rPr>
              <a:t>© Siteimprove Confidential. All rights reserved.</a:t>
            </a:r>
            <a:endParaRPr lang="en-US" sz="700" spc="20" baseline="0">
              <a:solidFill>
                <a:schemeClr val="tx1">
                  <a:lumMod val="50000"/>
                  <a:lumOff val="50000"/>
                </a:schemeClr>
              </a:solidFill>
              <a:latin typeface="+mn-lt"/>
            </a:endParaRPr>
          </a:p>
        </p:txBody>
      </p:sp>
      <p:pic>
        <p:nvPicPr>
          <p:cNvPr id="11" name="Graphic 10">
            <a:extLst>
              <a:ext uri="{FF2B5EF4-FFF2-40B4-BE49-F238E27FC236}">
                <a16:creationId xmlns:a16="http://schemas.microsoft.com/office/drawing/2014/main" id="{D1FD7C7A-1AA4-48E9-AD58-C2CD20BB8F60}"/>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9188217" y="758736"/>
            <a:ext cx="1142599" cy="1142599"/>
          </a:xfrm>
          <a:prstGeom prst="rect">
            <a:avLst/>
          </a:prstGeom>
        </p:spPr>
      </p:pic>
    </p:spTree>
    <p:extLst>
      <p:ext uri="{BB962C8B-B14F-4D97-AF65-F5344CB8AC3E}">
        <p14:creationId xmlns:p14="http://schemas.microsoft.com/office/powerpoint/2010/main" val="777036973"/>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8" orient="horz" pos="2160" userDrawn="1">
          <p15:clr>
            <a:srgbClr val="FBAE40"/>
          </p15:clr>
        </p15:guide>
        <p15:guide id="9" pos="3840" userDrawn="1">
          <p15:clr>
            <a:srgbClr val="FBAE40"/>
          </p15:clr>
        </p15:guide>
        <p15:guide id="10" pos="240" userDrawn="1">
          <p15:clr>
            <a:srgbClr val="FBAE40"/>
          </p15:clr>
        </p15:guide>
        <p15:guide id="11" pos="7440" userDrawn="1">
          <p15:clr>
            <a:srgbClr val="FBAE40"/>
          </p15:clr>
        </p15:guide>
        <p15:guide id="12" orient="horz" pos="144" userDrawn="1">
          <p15:clr>
            <a:srgbClr val="FBAE40"/>
          </p15:clr>
        </p15:guide>
        <p15:guide id="13" orient="horz" pos="4176" userDrawn="1">
          <p15:clr>
            <a:srgbClr val="FBAE40"/>
          </p15:clr>
        </p15:guide>
        <p15:guide id="14" orient="horz" pos="432" userDrawn="1">
          <p15:clr>
            <a:srgbClr val="FBAE40"/>
          </p15:clr>
        </p15:guide>
      </p15:sldGuideLst>
    </p:ext>
  </p:extLst>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p:cSld name="1_2-column">
    <p:spTree>
      <p:nvGrpSpPr>
        <p:cNvPr id="1" name=""/>
        <p:cNvGrpSpPr/>
        <p:nvPr/>
      </p:nvGrpSpPr>
      <p:grpSpPr>
        <a:xfrm>
          <a:off x="0" y="0"/>
          <a:ext cx="0" cy="0"/>
          <a:chOff x="0" y="0"/>
          <a:chExt cx="0" cy="0"/>
        </a:xfrm>
      </p:grpSpPr>
      <p:pic>
        <p:nvPicPr>
          <p:cNvPr id="6" name="Graphic 5" descr="Siteimprove logo">
            <a:extLst>
              <a:ext uri="{FF2B5EF4-FFF2-40B4-BE49-F238E27FC236}">
                <a16:creationId xmlns:a16="http://schemas.microsoft.com/office/drawing/2014/main" id="{52AE2F96-5C33-AAEC-F553-648E83B2CBD7}"/>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309354" y="6486509"/>
            <a:ext cx="893972" cy="220319"/>
          </a:xfrm>
          <a:prstGeom prst="rect">
            <a:avLst/>
          </a:prstGeom>
        </p:spPr>
      </p:pic>
      <p:sp>
        <p:nvSpPr>
          <p:cNvPr id="10" name="TextBox 9">
            <a:extLst>
              <a:ext uri="{FF2B5EF4-FFF2-40B4-BE49-F238E27FC236}">
                <a16:creationId xmlns:a16="http://schemas.microsoft.com/office/drawing/2014/main" id="{A538707A-E56E-1F14-D0D4-6E08A15EE7EB}"/>
              </a:ext>
            </a:extLst>
          </p:cNvPr>
          <p:cNvSpPr txBox="1"/>
          <p:nvPr/>
        </p:nvSpPr>
        <p:spPr>
          <a:xfrm>
            <a:off x="4782708" y="6487834"/>
            <a:ext cx="2689034" cy="215444"/>
          </a:xfrm>
          <a:prstGeom prst="rect">
            <a:avLst/>
          </a:prstGeom>
          <a:noFill/>
        </p:spPr>
        <p:txBody>
          <a:bodyPr wrap="square" rtlCol="0">
            <a:spAutoFit/>
          </a:bodyPr>
          <a:lstStyle/>
          <a:p>
            <a:pPr algn="ctr"/>
            <a:r>
              <a:rPr lang="en-US" sz="800">
                <a:solidFill>
                  <a:schemeClr val="tx1">
                    <a:lumMod val="50000"/>
                    <a:lumOff val="50000"/>
                  </a:schemeClr>
                </a:solidFill>
              </a:rPr>
              <a:t>© Siteimprove Confidential. All rights reserved.</a:t>
            </a:r>
            <a:endParaRPr lang="en-US" sz="700" spc="20" baseline="0">
              <a:solidFill>
                <a:schemeClr val="tx1">
                  <a:lumMod val="50000"/>
                  <a:lumOff val="50000"/>
                </a:schemeClr>
              </a:solidFill>
              <a:latin typeface="+mn-lt"/>
            </a:endParaRPr>
          </a:p>
        </p:txBody>
      </p:sp>
      <p:sp>
        <p:nvSpPr>
          <p:cNvPr id="11" name="Slide Number Placeholder 10">
            <a:extLst>
              <a:ext uri="{FF2B5EF4-FFF2-40B4-BE49-F238E27FC236}">
                <a16:creationId xmlns:a16="http://schemas.microsoft.com/office/drawing/2014/main" id="{DCED8CAE-DE73-6569-1377-AD19A358D225}"/>
              </a:ext>
            </a:extLst>
          </p:cNvPr>
          <p:cNvSpPr>
            <a:spLocks noGrp="1"/>
          </p:cNvSpPr>
          <p:nvPr>
            <p:ph type="sldNum" sz="quarter" idx="18"/>
          </p:nvPr>
        </p:nvSpPr>
        <p:spPr/>
        <p:txBody>
          <a:bodyPr/>
          <a:lstStyle/>
          <a:p>
            <a:fld id="{88FD77AA-4D9D-4481-88A5-465F71CE0DE3}" type="slidenum">
              <a:rPr lang="en-US" smtClean="0"/>
              <a:pPr/>
              <a:t>‹#›</a:t>
            </a:fld>
            <a:endParaRPr lang="en-US"/>
          </a:p>
        </p:txBody>
      </p:sp>
      <p:pic>
        <p:nvPicPr>
          <p:cNvPr id="5" name="Graphic 4">
            <a:extLst>
              <a:ext uri="{FF2B5EF4-FFF2-40B4-BE49-F238E27FC236}">
                <a16:creationId xmlns:a16="http://schemas.microsoft.com/office/drawing/2014/main" id="{E642963F-FA40-6B01-A968-44E674084C8C}"/>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0" y="-1"/>
            <a:ext cx="12192000" cy="228601"/>
          </a:xfrm>
          <a:prstGeom prst="rect">
            <a:avLst/>
          </a:prstGeom>
        </p:spPr>
      </p:pic>
      <p:sp>
        <p:nvSpPr>
          <p:cNvPr id="27" name="Picture Placeholder 26">
            <a:extLst>
              <a:ext uri="{FF2B5EF4-FFF2-40B4-BE49-F238E27FC236}">
                <a16:creationId xmlns:a16="http://schemas.microsoft.com/office/drawing/2014/main" id="{8A901722-6013-C3A7-941C-B558FC58D53D}"/>
              </a:ext>
            </a:extLst>
          </p:cNvPr>
          <p:cNvSpPr>
            <a:spLocks noGrp="1" noChangeAspect="1"/>
          </p:cNvSpPr>
          <p:nvPr>
            <p:ph type="pic" sz="quarter" idx="21"/>
          </p:nvPr>
        </p:nvSpPr>
        <p:spPr>
          <a:xfrm>
            <a:off x="6022976" y="2038280"/>
            <a:ext cx="562581" cy="766704"/>
          </a:xfrm>
          <a:prstGeom prst="rect">
            <a:avLst/>
          </a:prstGeom>
          <a:blipFill>
            <a:blip r:embed="rId4" cstate="screen">
              <a:extLst>
                <a:ext uri="{28A0092B-C50C-407E-A947-70E740481C1C}">
                  <a14:useLocalDpi xmlns:a14="http://schemas.microsoft.com/office/drawing/2010/main"/>
                </a:ext>
              </a:extLst>
            </a:blip>
            <a:stretch>
              <a:fillRect/>
            </a:stretch>
          </a:blipFill>
        </p:spPr>
        <p:txBody>
          <a:bodyPr/>
          <a:lstStyle/>
          <a:p>
            <a:r>
              <a:rPr lang="en-US"/>
              <a:t>Click icon to add picture</a:t>
            </a:r>
            <a:endParaRPr lang="en-US" dirty="0"/>
          </a:p>
        </p:txBody>
      </p:sp>
      <p:sp>
        <p:nvSpPr>
          <p:cNvPr id="36" name="Picture Placeholder 26">
            <a:extLst>
              <a:ext uri="{FF2B5EF4-FFF2-40B4-BE49-F238E27FC236}">
                <a16:creationId xmlns:a16="http://schemas.microsoft.com/office/drawing/2014/main" id="{80487457-0D16-E85D-6ECF-C71F13C7E22A}"/>
              </a:ext>
            </a:extLst>
          </p:cNvPr>
          <p:cNvSpPr>
            <a:spLocks noGrp="1" noChangeAspect="1"/>
          </p:cNvSpPr>
          <p:nvPr>
            <p:ph type="pic" sz="quarter" idx="22"/>
          </p:nvPr>
        </p:nvSpPr>
        <p:spPr>
          <a:xfrm>
            <a:off x="6027095" y="2956799"/>
            <a:ext cx="653608" cy="750228"/>
          </a:xfrm>
          <a:prstGeom prst="rect">
            <a:avLst/>
          </a:prstGeom>
          <a:blipFill>
            <a:blip r:embed="rId5" cstate="screen">
              <a:extLst>
                <a:ext uri="{28A0092B-C50C-407E-A947-70E740481C1C}">
                  <a14:useLocalDpi xmlns:a14="http://schemas.microsoft.com/office/drawing/2010/main"/>
                </a:ext>
              </a:extLst>
            </a:blip>
            <a:stretch>
              <a:fillRect/>
            </a:stretch>
          </a:blipFill>
        </p:spPr>
        <p:txBody>
          <a:bodyPr/>
          <a:lstStyle/>
          <a:p>
            <a:r>
              <a:rPr lang="en-US"/>
              <a:t>Click icon to add picture</a:t>
            </a:r>
            <a:endParaRPr lang="en-US" dirty="0"/>
          </a:p>
        </p:txBody>
      </p:sp>
      <p:sp>
        <p:nvSpPr>
          <p:cNvPr id="37" name="Picture Placeholder 26">
            <a:extLst>
              <a:ext uri="{FF2B5EF4-FFF2-40B4-BE49-F238E27FC236}">
                <a16:creationId xmlns:a16="http://schemas.microsoft.com/office/drawing/2014/main" id="{4B0FE509-0611-1B76-CEE6-60AD9B1A1B0B}"/>
              </a:ext>
            </a:extLst>
          </p:cNvPr>
          <p:cNvSpPr>
            <a:spLocks noGrp="1" noChangeAspect="1"/>
          </p:cNvSpPr>
          <p:nvPr>
            <p:ph type="pic" sz="quarter" idx="23"/>
          </p:nvPr>
        </p:nvSpPr>
        <p:spPr>
          <a:xfrm>
            <a:off x="6006500" y="3887674"/>
            <a:ext cx="692446" cy="696683"/>
          </a:xfrm>
          <a:prstGeom prst="rect">
            <a:avLst/>
          </a:prstGeom>
          <a:blipFill>
            <a:blip r:embed="rId6" cstate="screen">
              <a:extLst>
                <a:ext uri="{28A0092B-C50C-407E-A947-70E740481C1C}">
                  <a14:useLocalDpi xmlns:a14="http://schemas.microsoft.com/office/drawing/2010/main"/>
                </a:ext>
              </a:extLst>
            </a:blip>
            <a:stretch>
              <a:fillRect/>
            </a:stretch>
          </a:blipFill>
        </p:spPr>
        <p:txBody>
          <a:bodyPr/>
          <a:lstStyle/>
          <a:p>
            <a:r>
              <a:rPr lang="en-US"/>
              <a:t>Click icon to add picture</a:t>
            </a:r>
            <a:endParaRPr lang="en-US" dirty="0"/>
          </a:p>
        </p:txBody>
      </p:sp>
      <p:sp>
        <p:nvSpPr>
          <p:cNvPr id="38" name="Picture Placeholder 26">
            <a:extLst>
              <a:ext uri="{FF2B5EF4-FFF2-40B4-BE49-F238E27FC236}">
                <a16:creationId xmlns:a16="http://schemas.microsoft.com/office/drawing/2014/main" id="{94C148F4-A311-6DE5-E5D0-D93BC1E74649}"/>
              </a:ext>
            </a:extLst>
          </p:cNvPr>
          <p:cNvSpPr>
            <a:spLocks noGrp="1"/>
          </p:cNvSpPr>
          <p:nvPr>
            <p:ph type="pic" sz="quarter" idx="24"/>
          </p:nvPr>
        </p:nvSpPr>
        <p:spPr>
          <a:xfrm>
            <a:off x="6022976" y="4855620"/>
            <a:ext cx="686743" cy="618423"/>
          </a:xfrm>
          <a:prstGeom prst="rect">
            <a:avLst/>
          </a:prstGeom>
          <a:blipFill>
            <a:blip r:embed="rId7" cstate="screen">
              <a:extLst>
                <a:ext uri="{28A0092B-C50C-407E-A947-70E740481C1C}">
                  <a14:useLocalDpi xmlns:a14="http://schemas.microsoft.com/office/drawing/2010/main"/>
                </a:ext>
              </a:extLst>
            </a:blip>
            <a:stretch>
              <a:fillRect/>
            </a:stretch>
          </a:blipFill>
        </p:spPr>
        <p:txBody>
          <a:bodyPr/>
          <a:lstStyle/>
          <a:p>
            <a:r>
              <a:rPr lang="en-US"/>
              <a:t>Click icon to add picture</a:t>
            </a:r>
            <a:endParaRPr lang="en-US" dirty="0"/>
          </a:p>
        </p:txBody>
      </p:sp>
      <p:sp>
        <p:nvSpPr>
          <p:cNvPr id="39" name="Picture Placeholder 26">
            <a:extLst>
              <a:ext uri="{FF2B5EF4-FFF2-40B4-BE49-F238E27FC236}">
                <a16:creationId xmlns:a16="http://schemas.microsoft.com/office/drawing/2014/main" id="{5762CFDB-4606-E8C3-B1B3-31B9BA151D85}"/>
              </a:ext>
            </a:extLst>
          </p:cNvPr>
          <p:cNvSpPr>
            <a:spLocks noGrp="1" noChangeAspect="1"/>
          </p:cNvSpPr>
          <p:nvPr>
            <p:ph type="pic" sz="quarter" idx="25"/>
          </p:nvPr>
        </p:nvSpPr>
        <p:spPr>
          <a:xfrm>
            <a:off x="6010619" y="5708236"/>
            <a:ext cx="692446" cy="696683"/>
          </a:xfrm>
          <a:prstGeom prst="rect">
            <a:avLst/>
          </a:prstGeom>
          <a:blipFill>
            <a:blip r:embed="rId8" cstate="screen">
              <a:extLst>
                <a:ext uri="{28A0092B-C50C-407E-A947-70E740481C1C}">
                  <a14:useLocalDpi xmlns:a14="http://schemas.microsoft.com/office/drawing/2010/main"/>
                </a:ext>
              </a:extLst>
            </a:blip>
            <a:stretch>
              <a:fillRect/>
            </a:stretch>
          </a:blipFill>
        </p:spPr>
        <p:txBody>
          <a:bodyPr/>
          <a:lstStyle/>
          <a:p>
            <a:r>
              <a:rPr lang="en-US"/>
              <a:t>Click icon to add picture</a:t>
            </a:r>
            <a:endParaRPr lang="en-US" dirty="0"/>
          </a:p>
        </p:txBody>
      </p:sp>
      <p:sp>
        <p:nvSpPr>
          <p:cNvPr id="40" name="TextBox 39">
            <a:extLst>
              <a:ext uri="{FF2B5EF4-FFF2-40B4-BE49-F238E27FC236}">
                <a16:creationId xmlns:a16="http://schemas.microsoft.com/office/drawing/2014/main" id="{28496DE3-B009-44E4-967B-1A8837F443EA}"/>
              </a:ext>
            </a:extLst>
          </p:cNvPr>
          <p:cNvSpPr txBox="1"/>
          <p:nvPr/>
        </p:nvSpPr>
        <p:spPr>
          <a:xfrm>
            <a:off x="7057293" y="1957754"/>
            <a:ext cx="4138246" cy="4860818"/>
          </a:xfrm>
          <a:prstGeom prst="rect">
            <a:avLst/>
          </a:prstGeom>
          <a:noFill/>
        </p:spPr>
        <p:txBody>
          <a:bodyPr wrap="square" rtlCol="0">
            <a:spAutoFit/>
          </a:bodyPr>
          <a:lstStyle/>
          <a:p>
            <a:pPr lvl="0"/>
            <a:endParaRPr lang="en-US" sz="1600" dirty="0"/>
          </a:p>
          <a:p>
            <a:pPr lvl="0"/>
            <a:r>
              <a:rPr lang="en-US" sz="1600" dirty="0"/>
              <a:t>Accessibility icon</a:t>
            </a:r>
          </a:p>
          <a:p>
            <a:pPr lvl="0"/>
            <a:endParaRPr lang="en-US" sz="1600" dirty="0"/>
          </a:p>
          <a:p>
            <a:pPr lvl="0"/>
            <a:endParaRPr lang="en-US" sz="1600" dirty="0"/>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1600" dirty="0"/>
              <a:t>Analytics icon</a:t>
            </a:r>
          </a:p>
          <a:p>
            <a:pPr lvl="0"/>
            <a:endParaRPr lang="en-US" sz="1600" dirty="0"/>
          </a:p>
          <a:p>
            <a:pPr lvl="0"/>
            <a:endParaRPr lang="en-US" sz="1600" dirty="0"/>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1600" dirty="0"/>
              <a:t>SEO icon</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sz="1600" dirty="0"/>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sz="1600" dirty="0"/>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1600" dirty="0"/>
              <a:t>Accessibility icon</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sz="1600" dirty="0"/>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sz="1600" dirty="0"/>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1600" dirty="0"/>
              <a:t>General accent icon</a:t>
            </a:r>
          </a:p>
          <a:p>
            <a:pPr lvl="0"/>
            <a:endParaRPr lang="en-US" sz="1600" dirty="0"/>
          </a:p>
          <a:p>
            <a:endParaRPr lang="en-US" sz="1600" dirty="0"/>
          </a:p>
        </p:txBody>
      </p:sp>
      <p:sp>
        <p:nvSpPr>
          <p:cNvPr id="16" name="TextBox 15">
            <a:extLst>
              <a:ext uri="{FF2B5EF4-FFF2-40B4-BE49-F238E27FC236}">
                <a16:creationId xmlns:a16="http://schemas.microsoft.com/office/drawing/2014/main" id="{20D127A3-314F-9D76-3F41-76EB353BF4E3}"/>
              </a:ext>
            </a:extLst>
          </p:cNvPr>
          <p:cNvSpPr txBox="1"/>
          <p:nvPr/>
        </p:nvSpPr>
        <p:spPr>
          <a:xfrm>
            <a:off x="304800" y="445477"/>
            <a:ext cx="9401908" cy="553998"/>
          </a:xfrm>
          <a:prstGeom prst="rect">
            <a:avLst/>
          </a:prstGeom>
          <a:noFill/>
        </p:spPr>
        <p:txBody>
          <a:bodyPr wrap="square" rtlCol="0">
            <a:spAutoFit/>
          </a:bodyPr>
          <a:lstStyle/>
          <a:p>
            <a:r>
              <a:rPr lang="en-US" sz="3000" b="1" dirty="0"/>
              <a:t>For reference only</a:t>
            </a:r>
          </a:p>
        </p:txBody>
      </p:sp>
      <p:sp>
        <p:nvSpPr>
          <p:cNvPr id="17" name="TextBox 16">
            <a:extLst>
              <a:ext uri="{FF2B5EF4-FFF2-40B4-BE49-F238E27FC236}">
                <a16:creationId xmlns:a16="http://schemas.microsoft.com/office/drawing/2014/main" id="{92BE56FC-E241-A11C-83F1-0265B3CFAFBB}"/>
              </a:ext>
            </a:extLst>
          </p:cNvPr>
          <p:cNvSpPr txBox="1"/>
          <p:nvPr/>
        </p:nvSpPr>
        <p:spPr>
          <a:xfrm>
            <a:off x="663101" y="1993775"/>
            <a:ext cx="2004646"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solidFill>
                  <a:schemeClr val="tx2"/>
                </a:solidFill>
              </a:rPr>
              <a:t>Plum: </a:t>
            </a:r>
            <a:r>
              <a:rPr lang="en-US" sz="1800" b="1" kern="1200" dirty="0">
                <a:solidFill>
                  <a:schemeClr val="tx2"/>
                </a:solidFill>
                <a:effectLst/>
                <a:latin typeface="+mn-lt"/>
                <a:ea typeface="+mn-ea"/>
                <a:cs typeface="+mn-cs"/>
              </a:rPr>
              <a:t>9E007E</a:t>
            </a:r>
          </a:p>
        </p:txBody>
      </p:sp>
      <p:sp>
        <p:nvSpPr>
          <p:cNvPr id="18" name="TextBox 17">
            <a:extLst>
              <a:ext uri="{FF2B5EF4-FFF2-40B4-BE49-F238E27FC236}">
                <a16:creationId xmlns:a16="http://schemas.microsoft.com/office/drawing/2014/main" id="{84CEAB2C-774C-AF9C-4704-1549CDF8286A}"/>
              </a:ext>
            </a:extLst>
          </p:cNvPr>
          <p:cNvSpPr txBox="1"/>
          <p:nvPr/>
        </p:nvSpPr>
        <p:spPr>
          <a:xfrm>
            <a:off x="663101" y="2380636"/>
            <a:ext cx="2004646"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solidFill>
                  <a:schemeClr val="accent2"/>
                </a:solidFill>
              </a:rPr>
              <a:t>Blue: </a:t>
            </a:r>
            <a:r>
              <a:rPr lang="en-US" sz="1800" b="1" kern="1200" dirty="0">
                <a:solidFill>
                  <a:schemeClr val="accent2"/>
                </a:solidFill>
                <a:effectLst/>
                <a:latin typeface="+mn-lt"/>
                <a:ea typeface="+mn-ea"/>
                <a:cs typeface="+mn-cs"/>
              </a:rPr>
              <a:t>206FED</a:t>
            </a:r>
          </a:p>
        </p:txBody>
      </p:sp>
      <p:sp>
        <p:nvSpPr>
          <p:cNvPr id="20" name="Rounded Rectangle 19">
            <a:extLst>
              <a:ext uri="{FF2B5EF4-FFF2-40B4-BE49-F238E27FC236}">
                <a16:creationId xmlns:a16="http://schemas.microsoft.com/office/drawing/2014/main" id="{477082BD-A63D-67B4-26AB-BC6D7F77207B}"/>
              </a:ext>
            </a:extLst>
          </p:cNvPr>
          <p:cNvSpPr/>
          <p:nvPr/>
        </p:nvSpPr>
        <p:spPr>
          <a:xfrm>
            <a:off x="709779" y="2803307"/>
            <a:ext cx="1573450" cy="328246"/>
          </a:xfrm>
          <a:prstGeom prst="round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a:extLst>
              <a:ext uri="{FF2B5EF4-FFF2-40B4-BE49-F238E27FC236}">
                <a16:creationId xmlns:a16="http://schemas.microsoft.com/office/drawing/2014/main" id="{140DA195-B0AE-486D-4478-08770F9EAE6D}"/>
              </a:ext>
            </a:extLst>
          </p:cNvPr>
          <p:cNvSpPr txBox="1"/>
          <p:nvPr/>
        </p:nvSpPr>
        <p:spPr>
          <a:xfrm>
            <a:off x="698056" y="2779860"/>
            <a:ext cx="1676399"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solidFill>
                  <a:schemeClr val="bg2"/>
                </a:solidFill>
              </a:rPr>
              <a:t>Ivory: </a:t>
            </a:r>
            <a:r>
              <a:rPr lang="en-US" sz="1800" b="1" kern="1200" dirty="0">
                <a:solidFill>
                  <a:schemeClr val="bg2"/>
                </a:solidFill>
                <a:effectLst/>
                <a:latin typeface="+mn-lt"/>
                <a:ea typeface="+mn-ea"/>
                <a:cs typeface="+mn-cs"/>
              </a:rPr>
              <a:t>EAE4DF</a:t>
            </a:r>
          </a:p>
        </p:txBody>
      </p:sp>
      <p:sp>
        <p:nvSpPr>
          <p:cNvPr id="2" name="TextBox 1">
            <a:extLst>
              <a:ext uri="{FF2B5EF4-FFF2-40B4-BE49-F238E27FC236}">
                <a16:creationId xmlns:a16="http://schemas.microsoft.com/office/drawing/2014/main" id="{A28BEC92-371B-C3F2-BE45-CCF23C385115}"/>
              </a:ext>
            </a:extLst>
          </p:cNvPr>
          <p:cNvSpPr txBox="1"/>
          <p:nvPr/>
        </p:nvSpPr>
        <p:spPr>
          <a:xfrm>
            <a:off x="645818" y="1580567"/>
            <a:ext cx="2004646"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solidFill>
                  <a:schemeClr val="tx1"/>
                </a:solidFill>
              </a:rPr>
              <a:t>Colors</a:t>
            </a:r>
            <a:endParaRPr lang="en-US" sz="1800" b="1" kern="1200" dirty="0">
              <a:solidFill>
                <a:schemeClr val="tx1"/>
              </a:solidFill>
              <a:effectLst/>
              <a:latin typeface="+mn-lt"/>
              <a:ea typeface="+mn-ea"/>
              <a:cs typeface="+mn-cs"/>
            </a:endParaRPr>
          </a:p>
        </p:txBody>
      </p:sp>
      <p:sp>
        <p:nvSpPr>
          <p:cNvPr id="3" name="TextBox 2">
            <a:extLst>
              <a:ext uri="{FF2B5EF4-FFF2-40B4-BE49-F238E27FC236}">
                <a16:creationId xmlns:a16="http://schemas.microsoft.com/office/drawing/2014/main" id="{053056B0-8B41-E6FE-8126-E4C63208AA18}"/>
              </a:ext>
            </a:extLst>
          </p:cNvPr>
          <p:cNvSpPr txBox="1"/>
          <p:nvPr/>
        </p:nvSpPr>
        <p:spPr>
          <a:xfrm>
            <a:off x="5907545" y="1535005"/>
            <a:ext cx="3500405"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solidFill>
                  <a:schemeClr val="tx1"/>
                </a:solidFill>
              </a:rPr>
              <a:t>Icons – copy/paste to reuse</a:t>
            </a:r>
            <a:endParaRPr lang="en-US" sz="1800" b="1" kern="1200" dirty="0">
              <a:solidFill>
                <a:schemeClr val="tx1"/>
              </a:solidFill>
              <a:effectLst/>
              <a:latin typeface="+mn-lt"/>
              <a:ea typeface="+mn-ea"/>
              <a:cs typeface="+mn-cs"/>
            </a:endParaRPr>
          </a:p>
        </p:txBody>
      </p:sp>
    </p:spTree>
    <p:extLst>
      <p:ext uri="{BB962C8B-B14F-4D97-AF65-F5344CB8AC3E}">
        <p14:creationId xmlns:p14="http://schemas.microsoft.com/office/powerpoint/2010/main" val="2516345080"/>
      </p:ext>
    </p:extLst>
  </p:cSld>
  <p:clrMapOvr>
    <a:masterClrMapping/>
  </p:clrMapOvr>
  <p:hf hdr="0" ftr="0" dt="0"/>
  <p:extLst>
    <p:ext uri="{DCECCB84-F9BA-43D5-87BE-67443E8EF086}">
      <p15:sldGuideLst xmlns:p15="http://schemas.microsoft.com/office/powerpoint/2012/main">
        <p15:guide id="1" orient="horz" pos="2160">
          <p15:clr>
            <a:srgbClr val="FBAE40"/>
          </p15:clr>
        </p15:guide>
        <p15:guide id="2" pos="3840">
          <p15:clr>
            <a:srgbClr val="FBAE40"/>
          </p15:clr>
        </p15:guide>
        <p15:guide id="3" pos="240">
          <p15:clr>
            <a:srgbClr val="FBAE40"/>
          </p15:clr>
        </p15:guide>
        <p15:guide id="4" pos="7440">
          <p15:clr>
            <a:srgbClr val="FBAE40"/>
          </p15:clr>
        </p15:guide>
        <p15:guide id="5" orient="horz" pos="144">
          <p15:clr>
            <a:srgbClr val="FBAE40"/>
          </p15:clr>
        </p15:guide>
        <p15:guide id="6" orient="horz" pos="4176">
          <p15:clr>
            <a:srgbClr val="FBAE40"/>
          </p15:clr>
        </p15:guide>
        <p15:guide id="7" orient="horz" pos="432">
          <p15:clr>
            <a:srgbClr val="FBAE40"/>
          </p15:clr>
        </p15:guide>
        <p15:guide id="8" orient="horz" pos="3888">
          <p15:clr>
            <a:srgbClr val="FBAE40"/>
          </p15:clr>
        </p15:guide>
      </p15:sldGuideLst>
    </p:ext>
  </p:extLst>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p:cSld name="1/3 Neutral-Whit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7566F739-89DB-905F-449B-87B802F8B25A}"/>
              </a:ext>
            </a:extLst>
          </p:cNvPr>
          <p:cNvSpPr/>
          <p:nvPr/>
        </p:nvSpPr>
        <p:spPr>
          <a:xfrm>
            <a:off x="1" y="0"/>
            <a:ext cx="4405744" cy="68580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 Placeholder 11">
            <a:extLst>
              <a:ext uri="{FF2B5EF4-FFF2-40B4-BE49-F238E27FC236}">
                <a16:creationId xmlns:a16="http://schemas.microsoft.com/office/drawing/2014/main" id="{DC3062BD-CD5B-0136-46F3-F90F5D3EE2AD}"/>
              </a:ext>
            </a:extLst>
          </p:cNvPr>
          <p:cNvSpPr>
            <a:spLocks noGrp="1"/>
          </p:cNvSpPr>
          <p:nvPr>
            <p:ph type="body" sz="quarter" idx="13"/>
          </p:nvPr>
        </p:nvSpPr>
        <p:spPr>
          <a:xfrm>
            <a:off x="268080" y="1928535"/>
            <a:ext cx="3519391" cy="4243666"/>
          </a:xfrm>
          <a:prstGeom prst="rect">
            <a:avLst/>
          </a:prstGeom>
        </p:spPr>
        <p:txBody>
          <a:bodyPr anchor="t">
            <a:normAutofit/>
          </a:bodyPr>
          <a:lstStyle>
            <a:lvl1pPr marL="0" indent="0">
              <a:buNone/>
              <a:defRPr sz="1400"/>
            </a:lvl1pPr>
            <a:lvl2pPr>
              <a:defRPr sz="1400"/>
            </a:lvl2pPr>
            <a:lvl3pPr marL="1143000" indent="-228600">
              <a:buFont typeface="Courier New" panose="02070309020205020404" pitchFamily="49" charset="0"/>
              <a:buChar char="o"/>
              <a:defRPr sz="1200"/>
            </a:lvl3pPr>
            <a:lvl4pPr marL="1600200" indent="-228600">
              <a:buFont typeface="Wingdings" pitchFamily="2" charset="2"/>
              <a:buChar char="§"/>
              <a:defRPr sz="1050"/>
            </a:lvl4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itle 1">
            <a:extLst>
              <a:ext uri="{FF2B5EF4-FFF2-40B4-BE49-F238E27FC236}">
                <a16:creationId xmlns:a16="http://schemas.microsoft.com/office/drawing/2014/main" id="{968E55B2-8502-431E-14C6-6178B5A7781E}"/>
              </a:ext>
            </a:extLst>
          </p:cNvPr>
          <p:cNvSpPr>
            <a:spLocks noGrp="1"/>
          </p:cNvSpPr>
          <p:nvPr>
            <p:ph type="ctrTitle"/>
          </p:nvPr>
        </p:nvSpPr>
        <p:spPr>
          <a:xfrm>
            <a:off x="268080" y="523928"/>
            <a:ext cx="3519391" cy="1120479"/>
          </a:xfrm>
          <a:prstGeom prst="rect">
            <a:avLst/>
          </a:prstGeom>
        </p:spPr>
        <p:txBody>
          <a:bodyPr anchor="t">
            <a:noAutofit/>
          </a:bodyPr>
          <a:lstStyle>
            <a:lvl1pPr algn="l">
              <a:lnSpc>
                <a:spcPct val="80000"/>
              </a:lnSpc>
              <a:defRPr sz="3000" b="0" kern="100" spc="-50" baseline="0">
                <a:latin typeface="Aptos SemiBold" panose="020B0004020202020204" pitchFamily="34" charset="0"/>
              </a:defRPr>
            </a:lvl1pPr>
          </a:lstStyle>
          <a:p>
            <a:r>
              <a:rPr lang="en-US"/>
              <a:t>Click to edit Master title style</a:t>
            </a:r>
          </a:p>
        </p:txBody>
      </p:sp>
      <p:sp>
        <p:nvSpPr>
          <p:cNvPr id="6" name="Text Placeholder 4">
            <a:extLst>
              <a:ext uri="{FF2B5EF4-FFF2-40B4-BE49-F238E27FC236}">
                <a16:creationId xmlns:a16="http://schemas.microsoft.com/office/drawing/2014/main" id="{416D3EB5-04D3-1CB8-90F1-8530E6442941}"/>
              </a:ext>
            </a:extLst>
          </p:cNvPr>
          <p:cNvSpPr>
            <a:spLocks noGrp="1"/>
          </p:cNvSpPr>
          <p:nvPr>
            <p:ph type="body" sz="quarter" idx="14" hasCustomPrompt="1"/>
          </p:nvPr>
        </p:nvSpPr>
        <p:spPr>
          <a:xfrm>
            <a:off x="288621" y="271305"/>
            <a:ext cx="3498850" cy="252623"/>
          </a:xfrm>
          <a:prstGeom prst="rect">
            <a:avLst/>
          </a:prstGeom>
        </p:spPr>
        <p:txBody>
          <a:bodyPr>
            <a:normAutofit/>
          </a:bodyPr>
          <a:lstStyle>
            <a:lvl1pPr marL="0" indent="0">
              <a:buNone/>
              <a:defRPr sz="1200"/>
            </a:lvl1pPr>
          </a:lstStyle>
          <a:p>
            <a:pPr lvl="0"/>
            <a:r>
              <a:rPr lang="en-US"/>
              <a:t>Click to add label</a:t>
            </a:r>
          </a:p>
        </p:txBody>
      </p:sp>
      <p:pic>
        <p:nvPicPr>
          <p:cNvPr id="5" name="Graphic 4" descr="Siteimprove logo">
            <a:extLst>
              <a:ext uri="{FF2B5EF4-FFF2-40B4-BE49-F238E27FC236}">
                <a16:creationId xmlns:a16="http://schemas.microsoft.com/office/drawing/2014/main" id="{E4345D63-EE50-523A-E775-5A62C83314E4}"/>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309354" y="6486509"/>
            <a:ext cx="893972" cy="220319"/>
          </a:xfrm>
          <a:prstGeom prst="rect">
            <a:avLst/>
          </a:prstGeom>
        </p:spPr>
      </p:pic>
      <p:sp>
        <p:nvSpPr>
          <p:cNvPr id="8" name="TextBox 7">
            <a:extLst>
              <a:ext uri="{FF2B5EF4-FFF2-40B4-BE49-F238E27FC236}">
                <a16:creationId xmlns:a16="http://schemas.microsoft.com/office/drawing/2014/main" id="{BD92E803-9241-1C84-1B20-9DB2CF076721}"/>
              </a:ext>
            </a:extLst>
          </p:cNvPr>
          <p:cNvSpPr txBox="1"/>
          <p:nvPr/>
        </p:nvSpPr>
        <p:spPr>
          <a:xfrm>
            <a:off x="4782708" y="6487834"/>
            <a:ext cx="2689034" cy="215444"/>
          </a:xfrm>
          <a:prstGeom prst="rect">
            <a:avLst/>
          </a:prstGeom>
          <a:noFill/>
        </p:spPr>
        <p:txBody>
          <a:bodyPr wrap="square" rtlCol="0">
            <a:spAutoFit/>
          </a:bodyPr>
          <a:lstStyle/>
          <a:p>
            <a:pPr algn="ctr"/>
            <a:r>
              <a:rPr lang="en-US" sz="800">
                <a:solidFill>
                  <a:schemeClr val="tx1">
                    <a:lumMod val="50000"/>
                    <a:lumOff val="50000"/>
                  </a:schemeClr>
                </a:solidFill>
              </a:rPr>
              <a:t>© Siteimprove Confidential. All rights reserved.</a:t>
            </a:r>
            <a:endParaRPr lang="en-US" sz="700" spc="20" baseline="0">
              <a:solidFill>
                <a:schemeClr val="tx1">
                  <a:lumMod val="50000"/>
                  <a:lumOff val="50000"/>
                </a:schemeClr>
              </a:solidFill>
              <a:latin typeface="+mn-lt"/>
            </a:endParaRPr>
          </a:p>
        </p:txBody>
      </p:sp>
      <p:sp>
        <p:nvSpPr>
          <p:cNvPr id="9" name="Slide Number Placeholder 8">
            <a:extLst>
              <a:ext uri="{FF2B5EF4-FFF2-40B4-BE49-F238E27FC236}">
                <a16:creationId xmlns:a16="http://schemas.microsoft.com/office/drawing/2014/main" id="{372A977D-0C46-9D28-5B4D-520A570A23EA}"/>
              </a:ext>
            </a:extLst>
          </p:cNvPr>
          <p:cNvSpPr>
            <a:spLocks noGrp="1"/>
          </p:cNvSpPr>
          <p:nvPr>
            <p:ph type="sldNum" sz="quarter" idx="15"/>
          </p:nvPr>
        </p:nvSpPr>
        <p:spPr/>
        <p:txBody>
          <a:bodyPr/>
          <a:lstStyle/>
          <a:p>
            <a:fld id="{88FD77AA-4D9D-4481-88A5-465F71CE0DE3}" type="slidenum">
              <a:rPr lang="en-US" smtClean="0"/>
              <a:pPr/>
              <a:t>‹#›</a:t>
            </a:fld>
            <a:endParaRPr lang="en-US"/>
          </a:p>
        </p:txBody>
      </p:sp>
      <p:sp>
        <p:nvSpPr>
          <p:cNvPr id="2" name="Rectangle 1">
            <a:extLst>
              <a:ext uri="{FF2B5EF4-FFF2-40B4-BE49-F238E27FC236}">
                <a16:creationId xmlns:a16="http://schemas.microsoft.com/office/drawing/2014/main" id="{1D0654E3-C7AC-287D-E7EE-BE25D9B9293C}"/>
              </a:ext>
            </a:extLst>
          </p:cNvPr>
          <p:cNvSpPr/>
          <p:nvPr userDrawn="1"/>
        </p:nvSpPr>
        <p:spPr>
          <a:xfrm>
            <a:off x="1" y="0"/>
            <a:ext cx="4405744" cy="68580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Graphic 6" descr="Siteimprove logo">
            <a:extLst>
              <a:ext uri="{FF2B5EF4-FFF2-40B4-BE49-F238E27FC236}">
                <a16:creationId xmlns:a16="http://schemas.microsoft.com/office/drawing/2014/main" id="{2620460B-5130-CE8B-3CBB-5B4F20678D3F}"/>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309354" y="6486509"/>
            <a:ext cx="893972" cy="220319"/>
          </a:xfrm>
          <a:prstGeom prst="rect">
            <a:avLst/>
          </a:prstGeom>
        </p:spPr>
      </p:pic>
      <p:sp>
        <p:nvSpPr>
          <p:cNvPr id="10" name="TextBox 9">
            <a:extLst>
              <a:ext uri="{FF2B5EF4-FFF2-40B4-BE49-F238E27FC236}">
                <a16:creationId xmlns:a16="http://schemas.microsoft.com/office/drawing/2014/main" id="{A2CEDD31-560B-7A84-3D6F-1C2BB69FDFB7}"/>
              </a:ext>
            </a:extLst>
          </p:cNvPr>
          <p:cNvSpPr txBox="1"/>
          <p:nvPr userDrawn="1"/>
        </p:nvSpPr>
        <p:spPr>
          <a:xfrm>
            <a:off x="4782708" y="6487834"/>
            <a:ext cx="2689034" cy="215444"/>
          </a:xfrm>
          <a:prstGeom prst="rect">
            <a:avLst/>
          </a:prstGeom>
          <a:noFill/>
        </p:spPr>
        <p:txBody>
          <a:bodyPr wrap="square" rtlCol="0">
            <a:spAutoFit/>
          </a:bodyPr>
          <a:lstStyle/>
          <a:p>
            <a:pPr algn="ctr"/>
            <a:r>
              <a:rPr lang="en-US" sz="800">
                <a:solidFill>
                  <a:schemeClr val="tx1">
                    <a:lumMod val="50000"/>
                    <a:lumOff val="50000"/>
                  </a:schemeClr>
                </a:solidFill>
              </a:rPr>
              <a:t>© Siteimprove Confidential. All rights reserved.</a:t>
            </a:r>
            <a:endParaRPr lang="en-US" sz="700" spc="20" baseline="0">
              <a:solidFill>
                <a:schemeClr val="tx1">
                  <a:lumMod val="50000"/>
                  <a:lumOff val="50000"/>
                </a:schemeClr>
              </a:solidFill>
              <a:latin typeface="+mn-lt"/>
            </a:endParaRPr>
          </a:p>
        </p:txBody>
      </p:sp>
    </p:spTree>
    <p:extLst>
      <p:ext uri="{BB962C8B-B14F-4D97-AF65-F5344CB8AC3E}">
        <p14:creationId xmlns:p14="http://schemas.microsoft.com/office/powerpoint/2010/main" val="2374135211"/>
      </p:ext>
    </p:extLst>
  </p:cSld>
  <p:clrMapOvr>
    <a:masterClrMapping/>
  </p:clrMapOvr>
  <p:extLst>
    <p:ext uri="{DCECCB84-F9BA-43D5-87BE-67443E8EF086}">
      <p15:sldGuideLst xmlns:p15="http://schemas.microsoft.com/office/powerpoint/2012/main">
        <p15:guide id="9" orient="horz" pos="2160" userDrawn="1">
          <p15:clr>
            <a:srgbClr val="FBAE40"/>
          </p15:clr>
        </p15:guide>
        <p15:guide id="10" pos="3840" userDrawn="1">
          <p15:clr>
            <a:srgbClr val="FBAE40"/>
          </p15:clr>
        </p15:guide>
        <p15:guide id="11" pos="240" userDrawn="1">
          <p15:clr>
            <a:srgbClr val="FBAE40"/>
          </p15:clr>
        </p15:guide>
        <p15:guide id="12" pos="7440" userDrawn="1">
          <p15:clr>
            <a:srgbClr val="FBAE40"/>
          </p15:clr>
        </p15:guide>
        <p15:guide id="13" orient="horz" pos="144" userDrawn="1">
          <p15:clr>
            <a:srgbClr val="FBAE40"/>
          </p15:clr>
        </p15:guide>
        <p15:guide id="14" orient="horz" pos="4176" userDrawn="1">
          <p15:clr>
            <a:srgbClr val="FBAE40"/>
          </p15:clr>
        </p15:guide>
        <p15:guide id="15" orient="horz" pos="432" userDrawn="1">
          <p15:clr>
            <a:srgbClr val="FBAE40"/>
          </p15:clr>
        </p15:guide>
        <p15:guide id="16" orient="horz" pos="3888"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Title Image 2">
    <p:spTree>
      <p:nvGrpSpPr>
        <p:cNvPr id="1" name=""/>
        <p:cNvGrpSpPr/>
        <p:nvPr/>
      </p:nvGrpSpPr>
      <p:grpSpPr>
        <a:xfrm>
          <a:off x="0" y="0"/>
          <a:ext cx="0" cy="0"/>
          <a:chOff x="0" y="0"/>
          <a:chExt cx="0" cy="0"/>
        </a:xfrm>
      </p:grpSpPr>
      <p:sp>
        <p:nvSpPr>
          <p:cNvPr id="14" name="Freeform: Shape 13">
            <a:extLst>
              <a:ext uri="{FF2B5EF4-FFF2-40B4-BE49-F238E27FC236}">
                <a16:creationId xmlns:a16="http://schemas.microsoft.com/office/drawing/2014/main" id="{C4966254-F189-E901-D558-732A9899678D}"/>
              </a:ext>
            </a:extLst>
          </p:cNvPr>
          <p:cNvSpPr/>
          <p:nvPr/>
        </p:nvSpPr>
        <p:spPr>
          <a:xfrm flipH="1">
            <a:off x="7059292" y="0"/>
            <a:ext cx="5132709" cy="5039719"/>
          </a:xfrm>
          <a:custGeom>
            <a:avLst/>
            <a:gdLst>
              <a:gd name="connsiteX0" fmla="*/ 5132709 w 5132709"/>
              <a:gd name="connsiteY0" fmla="*/ 0 h 5039719"/>
              <a:gd name="connsiteX1" fmla="*/ 0 w 5132709"/>
              <a:gd name="connsiteY1" fmla="*/ 0 h 5039719"/>
              <a:gd name="connsiteX2" fmla="*/ 0 w 5132709"/>
              <a:gd name="connsiteY2" fmla="*/ 5039719 h 5039719"/>
              <a:gd name="connsiteX3" fmla="*/ 190037 w 5132709"/>
              <a:gd name="connsiteY3" fmla="*/ 4584961 h 5039719"/>
              <a:gd name="connsiteX4" fmla="*/ 5079530 w 5132709"/>
              <a:gd name="connsiteY4" fmla="*/ 18267 h 50397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32709" h="5039719">
                <a:moveTo>
                  <a:pt x="5132709" y="0"/>
                </a:moveTo>
                <a:lnTo>
                  <a:pt x="0" y="0"/>
                </a:lnTo>
                <a:lnTo>
                  <a:pt x="0" y="5039719"/>
                </a:lnTo>
                <a:lnTo>
                  <a:pt x="190037" y="4584961"/>
                </a:lnTo>
                <a:cubicBezTo>
                  <a:pt x="1145061" y="2481237"/>
                  <a:pt x="2900756" y="832398"/>
                  <a:pt x="5079530" y="18267"/>
                </a:cubicBezTo>
                <a:close/>
              </a:path>
            </a:pathLst>
          </a:custGeom>
          <a:blipFill dpi="0" rotWithShape="1">
            <a:blip r:embed="rId2" cstate="screen">
              <a:extLst>
                <a:ext uri="{28A0092B-C50C-407E-A947-70E740481C1C}">
                  <a14:useLocalDpi xmlns:a14="http://schemas.microsoft.com/office/drawing/2010/main"/>
                </a:ext>
              </a:extLst>
            </a:blip>
            <a:srcRect/>
            <a:stretch>
              <a:fillRect/>
            </a:stretch>
          </a:blipFill>
          <a:ln w="59403" cap="flat">
            <a:noFill/>
            <a:prstDash val="solid"/>
            <a:miter/>
          </a:ln>
        </p:spPr>
        <p:txBody>
          <a:bodyPr rtlCol="0" anchor="ctr"/>
          <a:lstStyle/>
          <a:p>
            <a:endParaRPr lang="en-US"/>
          </a:p>
        </p:txBody>
      </p:sp>
      <p:sp>
        <p:nvSpPr>
          <p:cNvPr id="2" name="Title 1">
            <a:extLst>
              <a:ext uri="{FF2B5EF4-FFF2-40B4-BE49-F238E27FC236}">
                <a16:creationId xmlns:a16="http://schemas.microsoft.com/office/drawing/2014/main" id="{1E808241-20D3-9509-13EA-56A8B3AE23EA}"/>
              </a:ext>
            </a:extLst>
          </p:cNvPr>
          <p:cNvSpPr>
            <a:spLocks noGrp="1"/>
          </p:cNvSpPr>
          <p:nvPr>
            <p:ph type="ctrTitle" hasCustomPrompt="1"/>
          </p:nvPr>
        </p:nvSpPr>
        <p:spPr>
          <a:xfrm>
            <a:off x="268079" y="2363117"/>
            <a:ext cx="7399661" cy="2131766"/>
          </a:xfrm>
          <a:prstGeom prst="rect">
            <a:avLst/>
          </a:prstGeom>
        </p:spPr>
        <p:txBody>
          <a:bodyPr anchor="ctr">
            <a:noAutofit/>
          </a:bodyPr>
          <a:lstStyle>
            <a:lvl1pPr algn="l">
              <a:lnSpc>
                <a:spcPct val="80000"/>
              </a:lnSpc>
              <a:defRPr sz="5000" kern="100" spc="-100" baseline="0"/>
            </a:lvl1pPr>
          </a:lstStyle>
          <a:p>
            <a:r>
              <a:rPr lang="en-US"/>
              <a:t>Click to edit presentation title</a:t>
            </a:r>
          </a:p>
        </p:txBody>
      </p:sp>
      <p:sp>
        <p:nvSpPr>
          <p:cNvPr id="13" name="TextBox 12">
            <a:extLst>
              <a:ext uri="{FF2B5EF4-FFF2-40B4-BE49-F238E27FC236}">
                <a16:creationId xmlns:a16="http://schemas.microsoft.com/office/drawing/2014/main" id="{996D2588-5DAD-5DA4-6489-0D063F8F899E}"/>
              </a:ext>
            </a:extLst>
          </p:cNvPr>
          <p:cNvSpPr txBox="1"/>
          <p:nvPr/>
        </p:nvSpPr>
        <p:spPr>
          <a:xfrm>
            <a:off x="9219013" y="6487834"/>
            <a:ext cx="2689034" cy="215444"/>
          </a:xfrm>
          <a:prstGeom prst="rect">
            <a:avLst/>
          </a:prstGeom>
          <a:noFill/>
        </p:spPr>
        <p:txBody>
          <a:bodyPr wrap="square" rtlCol="0">
            <a:spAutoFit/>
          </a:bodyPr>
          <a:lstStyle/>
          <a:p>
            <a:pPr algn="r"/>
            <a:r>
              <a:rPr lang="en-US" sz="800">
                <a:solidFill>
                  <a:schemeClr val="tx1">
                    <a:lumMod val="50000"/>
                    <a:lumOff val="50000"/>
                  </a:schemeClr>
                </a:solidFill>
              </a:rPr>
              <a:t>© Siteimprove Confidential. All rights reserved.</a:t>
            </a:r>
            <a:endParaRPr lang="en-US" sz="700" spc="20" baseline="0">
              <a:solidFill>
                <a:schemeClr val="tx1">
                  <a:lumMod val="50000"/>
                  <a:lumOff val="50000"/>
                </a:schemeClr>
              </a:solidFill>
              <a:latin typeface="+mn-lt"/>
            </a:endParaRPr>
          </a:p>
        </p:txBody>
      </p:sp>
      <p:sp>
        <p:nvSpPr>
          <p:cNvPr id="15" name="Subtitle 2">
            <a:extLst>
              <a:ext uri="{FF2B5EF4-FFF2-40B4-BE49-F238E27FC236}">
                <a16:creationId xmlns:a16="http://schemas.microsoft.com/office/drawing/2014/main" id="{02824641-6C9F-CB1B-7667-B6CB8C417BE5}"/>
              </a:ext>
            </a:extLst>
          </p:cNvPr>
          <p:cNvSpPr>
            <a:spLocks noGrp="1"/>
          </p:cNvSpPr>
          <p:nvPr>
            <p:ph type="subTitle" idx="1"/>
          </p:nvPr>
        </p:nvSpPr>
        <p:spPr>
          <a:xfrm>
            <a:off x="268079" y="6390336"/>
            <a:ext cx="7399661" cy="283133"/>
          </a:xfrm>
          <a:prstGeom prst="rect">
            <a:avLst/>
          </a:prstGeom>
        </p:spPr>
        <p:txBody>
          <a:bodyPr>
            <a:no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pic>
        <p:nvPicPr>
          <p:cNvPr id="4" name="Graphic 3" descr="Siteimprove logo">
            <a:extLst>
              <a:ext uri="{FF2B5EF4-FFF2-40B4-BE49-F238E27FC236}">
                <a16:creationId xmlns:a16="http://schemas.microsoft.com/office/drawing/2014/main" id="{EB48E7D0-EF88-3780-FF23-E3579507652B}"/>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49027" y="197231"/>
            <a:ext cx="2137020" cy="526669"/>
          </a:xfrm>
          <a:prstGeom prst="rect">
            <a:avLst/>
          </a:prstGeom>
        </p:spPr>
      </p:pic>
      <p:sp>
        <p:nvSpPr>
          <p:cNvPr id="3" name="Freeform: Shape 13">
            <a:extLst>
              <a:ext uri="{FF2B5EF4-FFF2-40B4-BE49-F238E27FC236}">
                <a16:creationId xmlns:a16="http://schemas.microsoft.com/office/drawing/2014/main" id="{C4B1A335-5C14-199A-97B3-AA3FA02186B8}"/>
              </a:ext>
            </a:extLst>
          </p:cNvPr>
          <p:cNvSpPr/>
          <p:nvPr userDrawn="1"/>
        </p:nvSpPr>
        <p:spPr>
          <a:xfrm flipH="1">
            <a:off x="7059292" y="0"/>
            <a:ext cx="5132709" cy="5039719"/>
          </a:xfrm>
          <a:custGeom>
            <a:avLst/>
            <a:gdLst>
              <a:gd name="connsiteX0" fmla="*/ 5132709 w 5132709"/>
              <a:gd name="connsiteY0" fmla="*/ 0 h 5039719"/>
              <a:gd name="connsiteX1" fmla="*/ 0 w 5132709"/>
              <a:gd name="connsiteY1" fmla="*/ 0 h 5039719"/>
              <a:gd name="connsiteX2" fmla="*/ 0 w 5132709"/>
              <a:gd name="connsiteY2" fmla="*/ 5039719 h 5039719"/>
              <a:gd name="connsiteX3" fmla="*/ 190037 w 5132709"/>
              <a:gd name="connsiteY3" fmla="*/ 4584961 h 5039719"/>
              <a:gd name="connsiteX4" fmla="*/ 5079530 w 5132709"/>
              <a:gd name="connsiteY4" fmla="*/ 18267 h 50397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32709" h="5039719">
                <a:moveTo>
                  <a:pt x="5132709" y="0"/>
                </a:moveTo>
                <a:lnTo>
                  <a:pt x="0" y="0"/>
                </a:lnTo>
                <a:lnTo>
                  <a:pt x="0" y="5039719"/>
                </a:lnTo>
                <a:lnTo>
                  <a:pt x="190037" y="4584961"/>
                </a:lnTo>
                <a:cubicBezTo>
                  <a:pt x="1145061" y="2481237"/>
                  <a:pt x="2900756" y="832398"/>
                  <a:pt x="5079530" y="18267"/>
                </a:cubicBezTo>
                <a:close/>
              </a:path>
            </a:pathLst>
          </a:custGeom>
          <a:blipFill dpi="0" rotWithShape="1">
            <a:blip r:embed="rId2" cstate="screen">
              <a:extLst>
                <a:ext uri="{28A0092B-C50C-407E-A947-70E740481C1C}">
                  <a14:useLocalDpi xmlns:a14="http://schemas.microsoft.com/office/drawing/2010/main"/>
                </a:ext>
              </a:extLst>
            </a:blip>
            <a:srcRect/>
            <a:stretch>
              <a:fillRect/>
            </a:stretch>
          </a:blipFill>
          <a:ln w="59403" cap="flat">
            <a:noFill/>
            <a:prstDash val="solid"/>
            <a:miter/>
          </a:ln>
        </p:spPr>
        <p:txBody>
          <a:bodyPr rtlCol="0" anchor="ctr"/>
          <a:lstStyle/>
          <a:p>
            <a:endParaRPr lang="en-US"/>
          </a:p>
        </p:txBody>
      </p:sp>
      <p:sp>
        <p:nvSpPr>
          <p:cNvPr id="5" name="TextBox 4">
            <a:extLst>
              <a:ext uri="{FF2B5EF4-FFF2-40B4-BE49-F238E27FC236}">
                <a16:creationId xmlns:a16="http://schemas.microsoft.com/office/drawing/2014/main" id="{1B123B1B-7B5A-506E-F792-354D9F261124}"/>
              </a:ext>
            </a:extLst>
          </p:cNvPr>
          <p:cNvSpPr txBox="1"/>
          <p:nvPr userDrawn="1"/>
        </p:nvSpPr>
        <p:spPr>
          <a:xfrm>
            <a:off x="9219013" y="6487834"/>
            <a:ext cx="2689034" cy="215444"/>
          </a:xfrm>
          <a:prstGeom prst="rect">
            <a:avLst/>
          </a:prstGeom>
          <a:noFill/>
        </p:spPr>
        <p:txBody>
          <a:bodyPr wrap="square" rtlCol="0">
            <a:spAutoFit/>
          </a:bodyPr>
          <a:lstStyle/>
          <a:p>
            <a:pPr algn="r"/>
            <a:r>
              <a:rPr lang="en-US" sz="800">
                <a:solidFill>
                  <a:schemeClr val="tx1">
                    <a:lumMod val="50000"/>
                    <a:lumOff val="50000"/>
                  </a:schemeClr>
                </a:solidFill>
              </a:rPr>
              <a:t>© Siteimprove Confidential. All rights reserved.</a:t>
            </a:r>
            <a:endParaRPr lang="en-US" sz="700" spc="20" baseline="0">
              <a:solidFill>
                <a:schemeClr val="tx1">
                  <a:lumMod val="50000"/>
                  <a:lumOff val="50000"/>
                </a:schemeClr>
              </a:solidFill>
              <a:latin typeface="+mn-lt"/>
            </a:endParaRPr>
          </a:p>
        </p:txBody>
      </p:sp>
      <p:pic>
        <p:nvPicPr>
          <p:cNvPr id="6" name="Graphic 5" descr="Siteimprove logo">
            <a:extLst>
              <a:ext uri="{FF2B5EF4-FFF2-40B4-BE49-F238E27FC236}">
                <a16:creationId xmlns:a16="http://schemas.microsoft.com/office/drawing/2014/main" id="{43B9B3AD-CB36-8860-9E9F-95BA1DAC49AA}"/>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49027" y="197231"/>
            <a:ext cx="2137020" cy="526669"/>
          </a:xfrm>
          <a:prstGeom prst="rect">
            <a:avLst/>
          </a:prstGeom>
        </p:spPr>
      </p:pic>
    </p:spTree>
    <p:extLst>
      <p:ext uri="{BB962C8B-B14F-4D97-AF65-F5344CB8AC3E}">
        <p14:creationId xmlns:p14="http://schemas.microsoft.com/office/powerpoint/2010/main" val="4223039828"/>
      </p:ext>
    </p:extLst>
  </p:cSld>
  <p:clrMapOvr>
    <a:masterClrMapping/>
  </p:clrMapOvr>
  <p:extLst>
    <p:ext uri="{DCECCB84-F9BA-43D5-87BE-67443E8EF086}">
      <p15:sldGuideLst xmlns:p15="http://schemas.microsoft.com/office/powerpoint/2012/main">
        <p15:guide id="7" orient="horz" pos="2160" userDrawn="1">
          <p15:clr>
            <a:srgbClr val="FBAE40"/>
          </p15:clr>
        </p15:guide>
        <p15:guide id="8" pos="3840" userDrawn="1">
          <p15:clr>
            <a:srgbClr val="FBAE40"/>
          </p15:clr>
        </p15:guide>
        <p15:guide id="9" pos="240" userDrawn="1">
          <p15:clr>
            <a:srgbClr val="FBAE40"/>
          </p15:clr>
        </p15:guide>
        <p15:guide id="10" pos="7440" userDrawn="1">
          <p15:clr>
            <a:srgbClr val="FBAE40"/>
          </p15:clr>
        </p15:guide>
        <p15:guide id="11" orient="horz" pos="144" userDrawn="1">
          <p15:clr>
            <a:srgbClr val="FBAE40"/>
          </p15:clr>
        </p15:guide>
        <p15:guide id="12" orient="horz" pos="4176"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1_Speaker slide - 1 person">
    <p:spTree>
      <p:nvGrpSpPr>
        <p:cNvPr id="1" name=""/>
        <p:cNvGrpSpPr/>
        <p:nvPr/>
      </p:nvGrpSpPr>
      <p:grpSpPr>
        <a:xfrm>
          <a:off x="0" y="0"/>
          <a:ext cx="0" cy="0"/>
          <a:chOff x="0" y="0"/>
          <a:chExt cx="0" cy="0"/>
        </a:xfrm>
      </p:grpSpPr>
      <p:sp>
        <p:nvSpPr>
          <p:cNvPr id="6" name="Picture Placeholder 5" descr="Headshot">
            <a:extLst>
              <a:ext uri="{FF2B5EF4-FFF2-40B4-BE49-F238E27FC236}">
                <a16:creationId xmlns:a16="http://schemas.microsoft.com/office/drawing/2014/main" id="{A9C755AC-5569-1576-57A7-5DAFF21231B9}"/>
              </a:ext>
            </a:extLst>
          </p:cNvPr>
          <p:cNvSpPr>
            <a:spLocks noGrp="1"/>
          </p:cNvSpPr>
          <p:nvPr>
            <p:ph type="pic" sz="quarter" idx="20"/>
          </p:nvPr>
        </p:nvSpPr>
        <p:spPr>
          <a:xfrm>
            <a:off x="414082" y="3633201"/>
            <a:ext cx="1985442" cy="1985442"/>
          </a:xfrm>
          <a:prstGeom prst="ellipse">
            <a:avLst/>
          </a:prstGeom>
          <a:solidFill>
            <a:schemeClr val="bg1"/>
          </a:solidFill>
          <a:effectLst/>
        </p:spPr>
        <p:txBody>
          <a:bodyPr/>
          <a:lstStyle>
            <a:lvl1pPr marL="0" indent="0">
              <a:buNone/>
              <a:defRPr sz="1600" b="0" i="0">
                <a:latin typeface="+mn-lt"/>
              </a:defRPr>
            </a:lvl1pPr>
          </a:lstStyle>
          <a:p>
            <a:r>
              <a:rPr lang="en-US"/>
              <a:t>Click icon to add picture</a:t>
            </a:r>
            <a:endParaRPr lang="en-DK"/>
          </a:p>
        </p:txBody>
      </p:sp>
      <p:sp>
        <p:nvSpPr>
          <p:cNvPr id="8" name="Text Placeholder 2">
            <a:extLst>
              <a:ext uri="{FF2B5EF4-FFF2-40B4-BE49-F238E27FC236}">
                <a16:creationId xmlns:a16="http://schemas.microsoft.com/office/drawing/2014/main" id="{B6EA9652-A6AB-FFD2-EDFD-7AF7D797DBA7}"/>
              </a:ext>
            </a:extLst>
          </p:cNvPr>
          <p:cNvSpPr>
            <a:spLocks noGrp="1"/>
          </p:cNvSpPr>
          <p:nvPr>
            <p:ph type="body" sz="quarter" idx="21"/>
          </p:nvPr>
        </p:nvSpPr>
        <p:spPr>
          <a:xfrm>
            <a:off x="2762961" y="4438197"/>
            <a:ext cx="3966547" cy="589922"/>
          </a:xfrm>
          <a:prstGeom prst="rect">
            <a:avLst/>
          </a:prstGeom>
        </p:spPr>
        <p:txBody>
          <a:bodyPr/>
          <a:lstStyle>
            <a:lvl1pPr marL="0" indent="0" algn="l">
              <a:buNone/>
              <a:defRPr sz="2000" b="0" i="0">
                <a:solidFill>
                  <a:schemeClr val="tx1"/>
                </a:solidFill>
                <a:latin typeface="+mn-lt"/>
                <a:ea typeface="Inter" panose="02000503000000020004" pitchFamily="2" charset="0"/>
              </a:defRPr>
            </a:lvl1pPr>
            <a:lvl2pPr marL="457189" indent="0">
              <a:buNone/>
              <a:defRPr b="0" i="0">
                <a:solidFill>
                  <a:schemeClr val="tx1"/>
                </a:solidFill>
                <a:latin typeface="+mn-lt"/>
                <a:ea typeface="Inter" panose="02000503000000020004" pitchFamily="2" charset="0"/>
              </a:defRPr>
            </a:lvl2pPr>
            <a:lvl3pPr marL="914377" indent="0">
              <a:buNone/>
              <a:defRPr b="0" i="0">
                <a:solidFill>
                  <a:schemeClr val="tx1"/>
                </a:solidFill>
                <a:latin typeface="+mn-lt"/>
                <a:ea typeface="Inter" panose="02000503000000020004" pitchFamily="2" charset="0"/>
              </a:defRPr>
            </a:lvl3pPr>
            <a:lvl4pPr marL="1371566" indent="0">
              <a:buNone/>
              <a:defRPr b="0" i="0">
                <a:solidFill>
                  <a:schemeClr val="tx1"/>
                </a:solidFill>
                <a:latin typeface="+mn-lt"/>
                <a:ea typeface="Inter" panose="02000503000000020004" pitchFamily="2" charset="0"/>
              </a:defRPr>
            </a:lvl4pPr>
          </a:lstStyle>
          <a:p>
            <a:pPr lvl="0"/>
            <a:r>
              <a:rPr lang="en-US"/>
              <a:t>Click to edit Master text styles</a:t>
            </a:r>
          </a:p>
        </p:txBody>
      </p:sp>
      <p:sp>
        <p:nvSpPr>
          <p:cNvPr id="3" name="Title 1">
            <a:extLst>
              <a:ext uri="{FF2B5EF4-FFF2-40B4-BE49-F238E27FC236}">
                <a16:creationId xmlns:a16="http://schemas.microsoft.com/office/drawing/2014/main" id="{FD61FF92-590E-6EF3-3E5D-08A118953846}"/>
              </a:ext>
            </a:extLst>
          </p:cNvPr>
          <p:cNvSpPr>
            <a:spLocks noGrp="1"/>
          </p:cNvSpPr>
          <p:nvPr>
            <p:ph type="ctrTitle"/>
          </p:nvPr>
        </p:nvSpPr>
        <p:spPr>
          <a:xfrm>
            <a:off x="2762961" y="4047557"/>
            <a:ext cx="4513907" cy="390640"/>
          </a:xfrm>
          <a:prstGeom prst="rect">
            <a:avLst/>
          </a:prstGeom>
        </p:spPr>
        <p:txBody>
          <a:bodyPr anchor="t">
            <a:noAutofit/>
          </a:bodyPr>
          <a:lstStyle>
            <a:lvl1pPr algn="l">
              <a:lnSpc>
                <a:spcPct val="80000"/>
              </a:lnSpc>
              <a:defRPr sz="2400" b="0" kern="100" spc="-50" baseline="0">
                <a:latin typeface="Aptos SemiBold" panose="020B0004020202020204" pitchFamily="34" charset="0"/>
              </a:defRPr>
            </a:lvl1pPr>
          </a:lstStyle>
          <a:p>
            <a:r>
              <a:rPr lang="en-US"/>
              <a:t>Click to edit Master title style</a:t>
            </a:r>
          </a:p>
        </p:txBody>
      </p:sp>
      <p:pic>
        <p:nvPicPr>
          <p:cNvPr id="12" name="Graphic 11">
            <a:extLst>
              <a:ext uri="{FF2B5EF4-FFF2-40B4-BE49-F238E27FC236}">
                <a16:creationId xmlns:a16="http://schemas.microsoft.com/office/drawing/2014/main" id="{3E3581A1-7DE3-26F9-5494-D5C3D2294CB9}"/>
              </a:ext>
            </a:extLst>
          </p:cNvPr>
          <p:cNvPicPr>
            <a:picLocks noChangeAspect="1"/>
          </p:cNvPicPr>
          <p:nvPr/>
        </p:nvPicPr>
        <p:blipFill>
          <a:blip>
            <a:extLst>
              <a:ext uri="{96DAC541-7B7A-43D3-8B79-37D633B846F1}">
                <asvg:svgBlip xmlns:asvg="http://schemas.microsoft.com/office/drawing/2016/SVG/main" r:embed="rId2"/>
              </a:ext>
            </a:extLst>
          </a:blip>
          <a:srcRect t="53133" r="52143"/>
          <a:stretch>
            <a:fillRect/>
          </a:stretch>
        </p:blipFill>
        <p:spPr>
          <a:xfrm>
            <a:off x="6663257" y="0"/>
            <a:ext cx="5528743" cy="5414442"/>
          </a:xfrm>
          <a:prstGeom prst="rect">
            <a:avLst/>
          </a:prstGeom>
        </p:spPr>
      </p:pic>
      <p:sp>
        <p:nvSpPr>
          <p:cNvPr id="14" name="TextBox 13">
            <a:extLst>
              <a:ext uri="{FF2B5EF4-FFF2-40B4-BE49-F238E27FC236}">
                <a16:creationId xmlns:a16="http://schemas.microsoft.com/office/drawing/2014/main" id="{3183130F-D4C7-4281-509F-76DC50DB06CE}"/>
              </a:ext>
            </a:extLst>
          </p:cNvPr>
          <p:cNvSpPr txBox="1"/>
          <p:nvPr/>
        </p:nvSpPr>
        <p:spPr>
          <a:xfrm>
            <a:off x="9219013" y="6487834"/>
            <a:ext cx="2689034" cy="215444"/>
          </a:xfrm>
          <a:prstGeom prst="rect">
            <a:avLst/>
          </a:prstGeom>
          <a:noFill/>
        </p:spPr>
        <p:txBody>
          <a:bodyPr wrap="square" rtlCol="0">
            <a:spAutoFit/>
          </a:bodyPr>
          <a:lstStyle/>
          <a:p>
            <a:pPr algn="r"/>
            <a:r>
              <a:rPr lang="en-US" sz="800">
                <a:solidFill>
                  <a:schemeClr val="tx1">
                    <a:lumMod val="50000"/>
                    <a:lumOff val="50000"/>
                  </a:schemeClr>
                </a:solidFill>
              </a:rPr>
              <a:t>© Siteimprove Confidential. All rights reserved.</a:t>
            </a:r>
            <a:endParaRPr lang="en-US" sz="700" spc="20" baseline="0">
              <a:solidFill>
                <a:schemeClr val="tx1">
                  <a:lumMod val="50000"/>
                  <a:lumOff val="50000"/>
                </a:schemeClr>
              </a:solidFill>
              <a:latin typeface="+mn-lt"/>
            </a:endParaRPr>
          </a:p>
        </p:txBody>
      </p:sp>
      <p:pic>
        <p:nvPicPr>
          <p:cNvPr id="16" name="Graphic 15" descr="Siteimprove logo">
            <a:extLst>
              <a:ext uri="{FF2B5EF4-FFF2-40B4-BE49-F238E27FC236}">
                <a16:creationId xmlns:a16="http://schemas.microsoft.com/office/drawing/2014/main" id="{40BB029F-3B03-E446-2016-F55890FAE0A2}"/>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49027" y="197231"/>
            <a:ext cx="2137020" cy="526669"/>
          </a:xfrm>
          <a:prstGeom prst="rect">
            <a:avLst/>
          </a:prstGeom>
        </p:spPr>
      </p:pic>
      <p:sp>
        <p:nvSpPr>
          <p:cNvPr id="20" name="Text Placeholder 19">
            <a:extLst>
              <a:ext uri="{FF2B5EF4-FFF2-40B4-BE49-F238E27FC236}">
                <a16:creationId xmlns:a16="http://schemas.microsoft.com/office/drawing/2014/main" id="{C4FE19CF-E9D7-9F7B-AC60-D1304BBDD3EF}"/>
              </a:ext>
            </a:extLst>
          </p:cNvPr>
          <p:cNvSpPr>
            <a:spLocks noGrp="1"/>
          </p:cNvSpPr>
          <p:nvPr>
            <p:ph type="body" sz="quarter" idx="22" hasCustomPrompt="1"/>
          </p:nvPr>
        </p:nvSpPr>
        <p:spPr>
          <a:xfrm>
            <a:off x="414082" y="1677111"/>
            <a:ext cx="5861050" cy="589922"/>
          </a:xfrm>
          <a:prstGeom prst="rect">
            <a:avLst/>
          </a:prstGeom>
        </p:spPr>
        <p:txBody>
          <a:bodyPr lIns="0"/>
          <a:lstStyle>
            <a:lvl1pPr marL="0" indent="0">
              <a:buNone/>
              <a:defRPr sz="3200" b="0" i="0">
                <a:latin typeface="Aptos SemiBold" panose="020B0004020202020204" pitchFamily="34" charset="0"/>
              </a:defRPr>
            </a:lvl1pPr>
          </a:lstStyle>
          <a:p>
            <a:r>
              <a:rPr lang="en-US" sz="2800"/>
              <a:t>Click to edit presentation title</a:t>
            </a:r>
          </a:p>
        </p:txBody>
      </p:sp>
    </p:spTree>
    <p:extLst>
      <p:ext uri="{BB962C8B-B14F-4D97-AF65-F5344CB8AC3E}">
        <p14:creationId xmlns:p14="http://schemas.microsoft.com/office/powerpoint/2010/main" val="531805058"/>
      </p:ext>
    </p:extLst>
  </p:cSld>
  <p:clrMapOvr>
    <a:masterClrMapping/>
  </p:clrMapOvr>
  <p:hf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1_Speaker slide - 2 people">
    <p:spTree>
      <p:nvGrpSpPr>
        <p:cNvPr id="1" name=""/>
        <p:cNvGrpSpPr/>
        <p:nvPr/>
      </p:nvGrpSpPr>
      <p:grpSpPr>
        <a:xfrm>
          <a:off x="0" y="0"/>
          <a:ext cx="0" cy="0"/>
          <a:chOff x="0" y="0"/>
          <a:chExt cx="0" cy="0"/>
        </a:xfrm>
      </p:grpSpPr>
      <p:sp>
        <p:nvSpPr>
          <p:cNvPr id="2" name="Text Placeholder 2">
            <a:extLst>
              <a:ext uri="{FF2B5EF4-FFF2-40B4-BE49-F238E27FC236}">
                <a16:creationId xmlns:a16="http://schemas.microsoft.com/office/drawing/2014/main" id="{4B33B57F-C11F-E2E1-AEE6-FC58F19A01E1}"/>
              </a:ext>
            </a:extLst>
          </p:cNvPr>
          <p:cNvSpPr>
            <a:spLocks noGrp="1"/>
          </p:cNvSpPr>
          <p:nvPr>
            <p:ph type="body" sz="quarter" idx="19"/>
          </p:nvPr>
        </p:nvSpPr>
        <p:spPr>
          <a:xfrm>
            <a:off x="504125" y="4848616"/>
            <a:ext cx="3305983" cy="394504"/>
          </a:xfrm>
          <a:prstGeom prst="rect">
            <a:avLst/>
          </a:prstGeom>
        </p:spPr>
        <p:txBody>
          <a:bodyPr/>
          <a:lstStyle>
            <a:lvl1pPr marL="0" indent="0" algn="ctr">
              <a:buNone/>
              <a:defRPr sz="2000" b="0" i="0">
                <a:solidFill>
                  <a:schemeClr val="tx1"/>
                </a:solidFill>
                <a:latin typeface="Aptos SemiBold" panose="020B0004020202020204" pitchFamily="34" charset="0"/>
                <a:ea typeface="Inter" panose="02000503000000020004" pitchFamily="2" charset="0"/>
              </a:defRPr>
            </a:lvl1pPr>
            <a:lvl2pPr marL="457189" indent="0">
              <a:buNone/>
              <a:defRPr b="0" i="0">
                <a:solidFill>
                  <a:schemeClr val="tx1"/>
                </a:solidFill>
                <a:latin typeface="+mn-lt"/>
                <a:ea typeface="Inter" panose="02000503000000020004" pitchFamily="2" charset="0"/>
              </a:defRPr>
            </a:lvl2pPr>
            <a:lvl3pPr marL="914377" indent="0">
              <a:buNone/>
              <a:defRPr b="0" i="0">
                <a:solidFill>
                  <a:schemeClr val="tx1"/>
                </a:solidFill>
                <a:latin typeface="+mn-lt"/>
                <a:ea typeface="Inter" panose="02000503000000020004" pitchFamily="2" charset="0"/>
              </a:defRPr>
            </a:lvl3pPr>
            <a:lvl4pPr marL="1371566" indent="0">
              <a:buNone/>
              <a:defRPr b="0" i="0">
                <a:solidFill>
                  <a:schemeClr val="tx1"/>
                </a:solidFill>
                <a:latin typeface="+mn-lt"/>
                <a:ea typeface="Inter" panose="02000503000000020004" pitchFamily="2" charset="0"/>
              </a:defRPr>
            </a:lvl4pPr>
          </a:lstStyle>
          <a:p>
            <a:pPr lvl="0"/>
            <a:r>
              <a:rPr lang="en-US"/>
              <a:t>Click to edit Master text styles</a:t>
            </a:r>
          </a:p>
        </p:txBody>
      </p:sp>
      <p:sp>
        <p:nvSpPr>
          <p:cNvPr id="8" name="Text Placeholder 2">
            <a:extLst>
              <a:ext uri="{FF2B5EF4-FFF2-40B4-BE49-F238E27FC236}">
                <a16:creationId xmlns:a16="http://schemas.microsoft.com/office/drawing/2014/main" id="{B6EA9652-A6AB-FFD2-EDFD-7AF7D797DBA7}"/>
              </a:ext>
            </a:extLst>
          </p:cNvPr>
          <p:cNvSpPr>
            <a:spLocks noGrp="1"/>
          </p:cNvSpPr>
          <p:nvPr>
            <p:ph type="body" sz="quarter" idx="21"/>
          </p:nvPr>
        </p:nvSpPr>
        <p:spPr>
          <a:xfrm>
            <a:off x="808547" y="5261828"/>
            <a:ext cx="2697139" cy="662136"/>
          </a:xfrm>
          <a:prstGeom prst="rect">
            <a:avLst/>
          </a:prstGeom>
        </p:spPr>
        <p:txBody>
          <a:bodyPr/>
          <a:lstStyle>
            <a:lvl1pPr marL="0" indent="0" algn="ctr">
              <a:buNone/>
              <a:defRPr sz="1600" b="0" i="0">
                <a:solidFill>
                  <a:schemeClr val="tx1"/>
                </a:solidFill>
                <a:latin typeface="+mn-lt"/>
                <a:ea typeface="Inter" panose="02000503000000020004" pitchFamily="2" charset="0"/>
              </a:defRPr>
            </a:lvl1pPr>
            <a:lvl2pPr marL="457189" indent="0">
              <a:buNone/>
              <a:defRPr b="0" i="0">
                <a:solidFill>
                  <a:schemeClr val="tx1"/>
                </a:solidFill>
                <a:latin typeface="+mn-lt"/>
                <a:ea typeface="Inter" panose="02000503000000020004" pitchFamily="2" charset="0"/>
              </a:defRPr>
            </a:lvl2pPr>
            <a:lvl3pPr marL="914377" indent="0">
              <a:buNone/>
              <a:defRPr b="0" i="0">
                <a:solidFill>
                  <a:schemeClr val="tx1"/>
                </a:solidFill>
                <a:latin typeface="+mn-lt"/>
                <a:ea typeface="Inter" panose="02000503000000020004" pitchFamily="2" charset="0"/>
              </a:defRPr>
            </a:lvl3pPr>
            <a:lvl4pPr marL="1371566" indent="0">
              <a:buNone/>
              <a:defRPr b="0" i="0">
                <a:solidFill>
                  <a:schemeClr val="tx1"/>
                </a:solidFill>
                <a:latin typeface="+mn-lt"/>
                <a:ea typeface="Inter" panose="02000503000000020004" pitchFamily="2" charset="0"/>
              </a:defRPr>
            </a:lvl4pPr>
          </a:lstStyle>
          <a:p>
            <a:pPr lvl="0"/>
            <a:r>
              <a:rPr lang="en-US"/>
              <a:t>Click to edit Master text styles</a:t>
            </a:r>
          </a:p>
        </p:txBody>
      </p:sp>
      <p:sp>
        <p:nvSpPr>
          <p:cNvPr id="17" name="Text Placeholder 2">
            <a:extLst>
              <a:ext uri="{FF2B5EF4-FFF2-40B4-BE49-F238E27FC236}">
                <a16:creationId xmlns:a16="http://schemas.microsoft.com/office/drawing/2014/main" id="{FA782556-CF3F-2057-71F0-4203252C01CA}"/>
              </a:ext>
            </a:extLst>
          </p:cNvPr>
          <p:cNvSpPr>
            <a:spLocks noGrp="1"/>
          </p:cNvSpPr>
          <p:nvPr>
            <p:ph type="body" sz="quarter" idx="22"/>
          </p:nvPr>
        </p:nvSpPr>
        <p:spPr>
          <a:xfrm>
            <a:off x="5037329" y="4848616"/>
            <a:ext cx="3305983" cy="394504"/>
          </a:xfrm>
          <a:prstGeom prst="rect">
            <a:avLst/>
          </a:prstGeom>
        </p:spPr>
        <p:txBody>
          <a:bodyPr/>
          <a:lstStyle>
            <a:lvl1pPr marL="0" indent="0" algn="ctr">
              <a:buNone/>
              <a:defRPr sz="2000" b="1" i="0">
                <a:solidFill>
                  <a:schemeClr val="tx1"/>
                </a:solidFill>
                <a:latin typeface="Aptos SemiBold" panose="020B0004020202020204" pitchFamily="34" charset="0"/>
                <a:ea typeface="Inter" panose="02000503000000020004" pitchFamily="2" charset="0"/>
              </a:defRPr>
            </a:lvl1pPr>
            <a:lvl2pPr marL="457189" indent="0">
              <a:buNone/>
              <a:defRPr b="0" i="0">
                <a:solidFill>
                  <a:schemeClr val="tx1"/>
                </a:solidFill>
                <a:latin typeface="+mn-lt"/>
                <a:ea typeface="Inter" panose="02000503000000020004" pitchFamily="2" charset="0"/>
              </a:defRPr>
            </a:lvl2pPr>
            <a:lvl3pPr marL="914377" indent="0">
              <a:buNone/>
              <a:defRPr b="0" i="0">
                <a:solidFill>
                  <a:schemeClr val="tx1"/>
                </a:solidFill>
                <a:latin typeface="+mn-lt"/>
                <a:ea typeface="Inter" panose="02000503000000020004" pitchFamily="2" charset="0"/>
              </a:defRPr>
            </a:lvl3pPr>
            <a:lvl4pPr marL="1371566" indent="0">
              <a:buNone/>
              <a:defRPr b="0" i="0">
                <a:solidFill>
                  <a:schemeClr val="tx1"/>
                </a:solidFill>
                <a:latin typeface="+mn-lt"/>
                <a:ea typeface="Inter" panose="02000503000000020004" pitchFamily="2" charset="0"/>
              </a:defRPr>
            </a:lvl4pPr>
          </a:lstStyle>
          <a:p>
            <a:pPr lvl="0"/>
            <a:r>
              <a:rPr lang="en-US"/>
              <a:t>Click to edit Master text styles</a:t>
            </a:r>
          </a:p>
        </p:txBody>
      </p:sp>
      <p:sp>
        <p:nvSpPr>
          <p:cNvPr id="19" name="Text Placeholder 2">
            <a:extLst>
              <a:ext uri="{FF2B5EF4-FFF2-40B4-BE49-F238E27FC236}">
                <a16:creationId xmlns:a16="http://schemas.microsoft.com/office/drawing/2014/main" id="{E76BBB83-F8CD-5059-7221-167BD85EA3A0}"/>
              </a:ext>
            </a:extLst>
          </p:cNvPr>
          <p:cNvSpPr>
            <a:spLocks noGrp="1"/>
          </p:cNvSpPr>
          <p:nvPr>
            <p:ph type="body" sz="quarter" idx="24"/>
          </p:nvPr>
        </p:nvSpPr>
        <p:spPr>
          <a:xfrm>
            <a:off x="5341751" y="5261828"/>
            <a:ext cx="2697139" cy="662136"/>
          </a:xfrm>
          <a:prstGeom prst="rect">
            <a:avLst/>
          </a:prstGeom>
        </p:spPr>
        <p:txBody>
          <a:bodyPr/>
          <a:lstStyle>
            <a:lvl1pPr marL="0" indent="0" algn="ctr">
              <a:buNone/>
              <a:defRPr sz="1600" b="0" i="0">
                <a:solidFill>
                  <a:schemeClr val="tx1"/>
                </a:solidFill>
                <a:latin typeface="+mn-lt"/>
                <a:ea typeface="Inter" panose="02000503000000020004" pitchFamily="2" charset="0"/>
              </a:defRPr>
            </a:lvl1pPr>
            <a:lvl2pPr marL="457189" indent="0">
              <a:buNone/>
              <a:defRPr b="0" i="0">
                <a:solidFill>
                  <a:schemeClr val="tx1"/>
                </a:solidFill>
                <a:latin typeface="+mn-lt"/>
                <a:ea typeface="Inter" panose="02000503000000020004" pitchFamily="2" charset="0"/>
              </a:defRPr>
            </a:lvl2pPr>
            <a:lvl3pPr marL="914377" indent="0">
              <a:buNone/>
              <a:defRPr b="0" i="0">
                <a:solidFill>
                  <a:schemeClr val="tx1"/>
                </a:solidFill>
                <a:latin typeface="+mn-lt"/>
                <a:ea typeface="Inter" panose="02000503000000020004" pitchFamily="2" charset="0"/>
              </a:defRPr>
            </a:lvl3pPr>
            <a:lvl4pPr marL="1371566" indent="0">
              <a:buNone/>
              <a:defRPr b="0" i="0">
                <a:solidFill>
                  <a:schemeClr val="tx1"/>
                </a:solidFill>
                <a:latin typeface="+mn-lt"/>
                <a:ea typeface="Inter" panose="02000503000000020004" pitchFamily="2" charset="0"/>
              </a:defRPr>
            </a:lvl4pPr>
          </a:lstStyle>
          <a:p>
            <a:pPr lvl="0"/>
            <a:r>
              <a:rPr lang="en-US"/>
              <a:t>Click to edit Master text styles</a:t>
            </a:r>
          </a:p>
        </p:txBody>
      </p:sp>
      <p:pic>
        <p:nvPicPr>
          <p:cNvPr id="3" name="Graphic 2">
            <a:extLst>
              <a:ext uri="{FF2B5EF4-FFF2-40B4-BE49-F238E27FC236}">
                <a16:creationId xmlns:a16="http://schemas.microsoft.com/office/drawing/2014/main" id="{92AC1384-86AA-68A8-B826-965FDF0EDD09}"/>
              </a:ext>
            </a:extLst>
          </p:cNvPr>
          <p:cNvPicPr>
            <a:picLocks noChangeAspect="1"/>
          </p:cNvPicPr>
          <p:nvPr/>
        </p:nvPicPr>
        <p:blipFill>
          <a:blip>
            <a:extLst>
              <a:ext uri="{96DAC541-7B7A-43D3-8B79-37D633B846F1}">
                <asvg:svgBlip xmlns:asvg="http://schemas.microsoft.com/office/drawing/2016/SVG/main" r:embed="rId2"/>
              </a:ext>
            </a:extLst>
          </a:blip>
          <a:srcRect t="53133" r="52143"/>
          <a:stretch>
            <a:fillRect/>
          </a:stretch>
        </p:blipFill>
        <p:spPr>
          <a:xfrm>
            <a:off x="6663257" y="0"/>
            <a:ext cx="5528743" cy="5414442"/>
          </a:xfrm>
          <a:prstGeom prst="rect">
            <a:avLst/>
          </a:prstGeom>
        </p:spPr>
      </p:pic>
      <p:sp>
        <p:nvSpPr>
          <p:cNvPr id="13" name="Title 1">
            <a:extLst>
              <a:ext uri="{FF2B5EF4-FFF2-40B4-BE49-F238E27FC236}">
                <a16:creationId xmlns:a16="http://schemas.microsoft.com/office/drawing/2014/main" id="{4D4970A7-1815-7E94-F06F-379CE3BF506E}"/>
              </a:ext>
            </a:extLst>
          </p:cNvPr>
          <p:cNvSpPr>
            <a:spLocks noGrp="1"/>
          </p:cNvSpPr>
          <p:nvPr>
            <p:ph type="ctrTitle" hasCustomPrompt="1"/>
          </p:nvPr>
        </p:nvSpPr>
        <p:spPr>
          <a:xfrm>
            <a:off x="249027" y="1712590"/>
            <a:ext cx="5947316" cy="649810"/>
          </a:xfrm>
          <a:prstGeom prst="rect">
            <a:avLst/>
          </a:prstGeom>
        </p:spPr>
        <p:txBody>
          <a:bodyPr anchor="t">
            <a:noAutofit/>
          </a:bodyPr>
          <a:lstStyle>
            <a:lvl1pPr algn="l">
              <a:lnSpc>
                <a:spcPct val="80000"/>
              </a:lnSpc>
              <a:defRPr sz="3000" b="0" kern="100" spc="-50" baseline="0">
                <a:latin typeface="Aptos SemiBold" panose="020B0004020202020204" pitchFamily="34" charset="0"/>
              </a:defRPr>
            </a:lvl1pPr>
          </a:lstStyle>
          <a:p>
            <a:r>
              <a:rPr lang="en-US"/>
              <a:t>Click to edit presentation title</a:t>
            </a:r>
          </a:p>
        </p:txBody>
      </p:sp>
      <p:sp>
        <p:nvSpPr>
          <p:cNvPr id="14" name="Picture Placeholder 5" descr="Headshot">
            <a:extLst>
              <a:ext uri="{FF2B5EF4-FFF2-40B4-BE49-F238E27FC236}">
                <a16:creationId xmlns:a16="http://schemas.microsoft.com/office/drawing/2014/main" id="{5CC56CCC-007E-3447-AF55-20A7468C7B07}"/>
              </a:ext>
            </a:extLst>
          </p:cNvPr>
          <p:cNvSpPr>
            <a:spLocks noGrp="1"/>
          </p:cNvSpPr>
          <p:nvPr>
            <p:ph type="pic" sz="quarter" idx="20"/>
          </p:nvPr>
        </p:nvSpPr>
        <p:spPr>
          <a:xfrm>
            <a:off x="1188640" y="2644335"/>
            <a:ext cx="1921784" cy="1921784"/>
          </a:xfrm>
          <a:prstGeom prst="ellipse">
            <a:avLst/>
          </a:prstGeom>
          <a:solidFill>
            <a:schemeClr val="bg1"/>
          </a:solidFill>
          <a:effectLst/>
        </p:spPr>
        <p:txBody>
          <a:bodyPr/>
          <a:lstStyle>
            <a:lvl1pPr marL="0" indent="0">
              <a:buNone/>
              <a:defRPr sz="1600" b="0" i="0">
                <a:latin typeface="+mn-lt"/>
              </a:defRPr>
            </a:lvl1pPr>
          </a:lstStyle>
          <a:p>
            <a:r>
              <a:rPr lang="en-US"/>
              <a:t>Click icon to add picture</a:t>
            </a:r>
            <a:endParaRPr lang="en-DK"/>
          </a:p>
        </p:txBody>
      </p:sp>
      <p:sp>
        <p:nvSpPr>
          <p:cNvPr id="25" name="Picture Placeholder 5" descr="Headshot">
            <a:extLst>
              <a:ext uri="{FF2B5EF4-FFF2-40B4-BE49-F238E27FC236}">
                <a16:creationId xmlns:a16="http://schemas.microsoft.com/office/drawing/2014/main" id="{7954ABB4-45B0-6E83-A9EC-C37AFB69C776}"/>
              </a:ext>
            </a:extLst>
          </p:cNvPr>
          <p:cNvSpPr>
            <a:spLocks noGrp="1"/>
          </p:cNvSpPr>
          <p:nvPr>
            <p:ph type="pic" sz="quarter" idx="25"/>
          </p:nvPr>
        </p:nvSpPr>
        <p:spPr>
          <a:xfrm>
            <a:off x="5729428" y="2644335"/>
            <a:ext cx="1921784" cy="1921784"/>
          </a:xfrm>
          <a:prstGeom prst="ellipse">
            <a:avLst/>
          </a:prstGeom>
          <a:solidFill>
            <a:schemeClr val="bg1"/>
          </a:solidFill>
          <a:effectLst/>
        </p:spPr>
        <p:txBody>
          <a:bodyPr/>
          <a:lstStyle>
            <a:lvl1pPr marL="0" indent="0">
              <a:buNone/>
              <a:defRPr sz="1600" b="0" i="0">
                <a:latin typeface="+mn-lt"/>
              </a:defRPr>
            </a:lvl1pPr>
          </a:lstStyle>
          <a:p>
            <a:r>
              <a:rPr lang="en-US"/>
              <a:t>Click icon to add picture</a:t>
            </a:r>
            <a:endParaRPr lang="en-DK"/>
          </a:p>
        </p:txBody>
      </p:sp>
      <p:sp>
        <p:nvSpPr>
          <p:cNvPr id="26" name="TextBox 25">
            <a:extLst>
              <a:ext uri="{FF2B5EF4-FFF2-40B4-BE49-F238E27FC236}">
                <a16:creationId xmlns:a16="http://schemas.microsoft.com/office/drawing/2014/main" id="{B3409FF7-88B9-EADB-F16D-25699EE9ABB4}"/>
              </a:ext>
            </a:extLst>
          </p:cNvPr>
          <p:cNvSpPr txBox="1"/>
          <p:nvPr/>
        </p:nvSpPr>
        <p:spPr>
          <a:xfrm>
            <a:off x="9219013" y="6487834"/>
            <a:ext cx="2689034" cy="215444"/>
          </a:xfrm>
          <a:prstGeom prst="rect">
            <a:avLst/>
          </a:prstGeom>
          <a:noFill/>
        </p:spPr>
        <p:txBody>
          <a:bodyPr wrap="square" rtlCol="0">
            <a:spAutoFit/>
          </a:bodyPr>
          <a:lstStyle/>
          <a:p>
            <a:pPr algn="r"/>
            <a:r>
              <a:rPr lang="en-US" sz="800">
                <a:solidFill>
                  <a:schemeClr val="tx1">
                    <a:lumMod val="50000"/>
                    <a:lumOff val="50000"/>
                  </a:schemeClr>
                </a:solidFill>
              </a:rPr>
              <a:t>© Siteimprove Confidential. All rights reserved.</a:t>
            </a:r>
            <a:endParaRPr lang="en-US" sz="700" spc="20" baseline="0">
              <a:solidFill>
                <a:schemeClr val="tx1">
                  <a:lumMod val="50000"/>
                  <a:lumOff val="50000"/>
                </a:schemeClr>
              </a:solidFill>
              <a:latin typeface="+mn-lt"/>
            </a:endParaRPr>
          </a:p>
        </p:txBody>
      </p:sp>
      <p:pic>
        <p:nvPicPr>
          <p:cNvPr id="27" name="Graphic 26" descr="Siteimprove logo">
            <a:extLst>
              <a:ext uri="{FF2B5EF4-FFF2-40B4-BE49-F238E27FC236}">
                <a16:creationId xmlns:a16="http://schemas.microsoft.com/office/drawing/2014/main" id="{616895BE-DB5A-B061-E2F2-565CA631CD2C}"/>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49027" y="197231"/>
            <a:ext cx="2137020" cy="526669"/>
          </a:xfrm>
          <a:prstGeom prst="rect">
            <a:avLst/>
          </a:prstGeom>
        </p:spPr>
      </p:pic>
    </p:spTree>
    <p:extLst>
      <p:ext uri="{BB962C8B-B14F-4D97-AF65-F5344CB8AC3E}">
        <p14:creationId xmlns:p14="http://schemas.microsoft.com/office/powerpoint/2010/main" val="2714217549"/>
      </p:ext>
    </p:extLst>
  </p:cSld>
  <p:clrMapOvr>
    <a:masterClrMapping/>
  </p:clrMapOvr>
  <p:hf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1_Speaker slide - 3 people">
    <p:spTree>
      <p:nvGrpSpPr>
        <p:cNvPr id="1" name=""/>
        <p:cNvGrpSpPr/>
        <p:nvPr/>
      </p:nvGrpSpPr>
      <p:grpSpPr>
        <a:xfrm>
          <a:off x="0" y="0"/>
          <a:ext cx="0" cy="0"/>
          <a:chOff x="0" y="0"/>
          <a:chExt cx="0" cy="0"/>
        </a:xfrm>
      </p:grpSpPr>
      <p:sp>
        <p:nvSpPr>
          <p:cNvPr id="6" name="Picture Placeholder 5" descr="Headshot">
            <a:extLst>
              <a:ext uri="{FF2B5EF4-FFF2-40B4-BE49-F238E27FC236}">
                <a16:creationId xmlns:a16="http://schemas.microsoft.com/office/drawing/2014/main" id="{A9C755AC-5569-1576-57A7-5DAFF21231B9}"/>
              </a:ext>
            </a:extLst>
          </p:cNvPr>
          <p:cNvSpPr>
            <a:spLocks noGrp="1"/>
          </p:cNvSpPr>
          <p:nvPr>
            <p:ph type="pic" sz="quarter" idx="20"/>
          </p:nvPr>
        </p:nvSpPr>
        <p:spPr>
          <a:xfrm>
            <a:off x="774270" y="3087089"/>
            <a:ext cx="1906624" cy="1906624"/>
          </a:xfrm>
          <a:prstGeom prst="ellipse">
            <a:avLst/>
          </a:prstGeom>
          <a:solidFill>
            <a:schemeClr val="bg1"/>
          </a:solidFill>
          <a:effectLst/>
        </p:spPr>
        <p:txBody>
          <a:bodyPr/>
          <a:lstStyle>
            <a:lvl1pPr marL="0" indent="0" algn="ctr">
              <a:buNone/>
              <a:defRPr sz="1600" b="0" i="0">
                <a:latin typeface="+mn-lt"/>
                <a:cs typeface="Arial" panose="020B0604020202020204" pitchFamily="34" charset="0"/>
              </a:defRPr>
            </a:lvl1pPr>
          </a:lstStyle>
          <a:p>
            <a:r>
              <a:rPr lang="en-US"/>
              <a:t>Click icon to add picture</a:t>
            </a:r>
            <a:endParaRPr lang="en-DK"/>
          </a:p>
        </p:txBody>
      </p:sp>
      <p:sp>
        <p:nvSpPr>
          <p:cNvPr id="2" name="Text Placeholder 2">
            <a:extLst>
              <a:ext uri="{FF2B5EF4-FFF2-40B4-BE49-F238E27FC236}">
                <a16:creationId xmlns:a16="http://schemas.microsoft.com/office/drawing/2014/main" id="{4B33B57F-C11F-E2E1-AEE6-FC58F19A01E1}"/>
              </a:ext>
            </a:extLst>
          </p:cNvPr>
          <p:cNvSpPr>
            <a:spLocks noGrp="1"/>
          </p:cNvSpPr>
          <p:nvPr>
            <p:ph type="body" sz="quarter" idx="19"/>
          </p:nvPr>
        </p:nvSpPr>
        <p:spPr>
          <a:xfrm>
            <a:off x="325550" y="5343971"/>
            <a:ext cx="2804065" cy="334610"/>
          </a:xfrm>
          <a:prstGeom prst="rect">
            <a:avLst/>
          </a:prstGeom>
        </p:spPr>
        <p:txBody>
          <a:bodyPr/>
          <a:lstStyle>
            <a:lvl1pPr marL="0" indent="0" algn="ctr">
              <a:buNone/>
              <a:defRPr sz="1800" b="1" i="0">
                <a:solidFill>
                  <a:schemeClr val="tx1"/>
                </a:solidFill>
                <a:latin typeface="Aptos SemiBold" panose="020B0004020202020204" pitchFamily="34" charset="0"/>
                <a:ea typeface="Inter" panose="02000503000000020004" pitchFamily="2" charset="0"/>
              </a:defRPr>
            </a:lvl1pPr>
            <a:lvl2pPr marL="457189" indent="0">
              <a:buNone/>
              <a:defRPr b="0" i="0">
                <a:solidFill>
                  <a:schemeClr val="tx1"/>
                </a:solidFill>
                <a:latin typeface="+mn-lt"/>
                <a:ea typeface="Inter" panose="02000503000000020004" pitchFamily="2" charset="0"/>
              </a:defRPr>
            </a:lvl2pPr>
            <a:lvl3pPr marL="914377" indent="0">
              <a:buNone/>
              <a:defRPr b="0" i="0">
                <a:solidFill>
                  <a:schemeClr val="tx1"/>
                </a:solidFill>
                <a:latin typeface="+mn-lt"/>
                <a:ea typeface="Inter" panose="02000503000000020004" pitchFamily="2" charset="0"/>
              </a:defRPr>
            </a:lvl3pPr>
            <a:lvl4pPr marL="1371566" indent="0">
              <a:buNone/>
              <a:defRPr b="0" i="0">
                <a:solidFill>
                  <a:schemeClr val="tx1"/>
                </a:solidFill>
                <a:latin typeface="+mn-lt"/>
                <a:ea typeface="Inter" panose="02000503000000020004" pitchFamily="2" charset="0"/>
              </a:defRPr>
            </a:lvl4pPr>
          </a:lstStyle>
          <a:p>
            <a:pPr lvl="0"/>
            <a:r>
              <a:rPr lang="en-US"/>
              <a:t>Click to edit Master text styles</a:t>
            </a:r>
          </a:p>
        </p:txBody>
      </p:sp>
      <p:sp>
        <p:nvSpPr>
          <p:cNvPr id="8" name="Text Placeholder 2">
            <a:extLst>
              <a:ext uri="{FF2B5EF4-FFF2-40B4-BE49-F238E27FC236}">
                <a16:creationId xmlns:a16="http://schemas.microsoft.com/office/drawing/2014/main" id="{B6EA9652-A6AB-FFD2-EDFD-7AF7D797DBA7}"/>
              </a:ext>
            </a:extLst>
          </p:cNvPr>
          <p:cNvSpPr>
            <a:spLocks noGrp="1"/>
          </p:cNvSpPr>
          <p:nvPr>
            <p:ph type="body" sz="quarter" idx="21"/>
          </p:nvPr>
        </p:nvSpPr>
        <p:spPr>
          <a:xfrm>
            <a:off x="583751" y="5693339"/>
            <a:ext cx="2287661" cy="561611"/>
          </a:xfrm>
          <a:prstGeom prst="rect">
            <a:avLst/>
          </a:prstGeom>
        </p:spPr>
        <p:txBody>
          <a:bodyPr/>
          <a:lstStyle>
            <a:lvl1pPr marL="0" indent="0" algn="ctr">
              <a:buNone/>
              <a:defRPr sz="1400" b="0" i="0">
                <a:solidFill>
                  <a:schemeClr val="tx1"/>
                </a:solidFill>
                <a:latin typeface="+mn-lt"/>
                <a:ea typeface="Inter" panose="02000503000000020004" pitchFamily="2" charset="0"/>
              </a:defRPr>
            </a:lvl1pPr>
            <a:lvl2pPr marL="457189" indent="0">
              <a:buNone/>
              <a:defRPr b="0" i="0">
                <a:solidFill>
                  <a:schemeClr val="tx1"/>
                </a:solidFill>
                <a:latin typeface="+mn-lt"/>
                <a:ea typeface="Inter" panose="02000503000000020004" pitchFamily="2" charset="0"/>
              </a:defRPr>
            </a:lvl2pPr>
            <a:lvl3pPr marL="914377" indent="0">
              <a:buNone/>
              <a:defRPr b="0" i="0">
                <a:solidFill>
                  <a:schemeClr val="tx1"/>
                </a:solidFill>
                <a:latin typeface="+mn-lt"/>
                <a:ea typeface="Inter" panose="02000503000000020004" pitchFamily="2" charset="0"/>
              </a:defRPr>
            </a:lvl3pPr>
            <a:lvl4pPr marL="1371566" indent="0">
              <a:buNone/>
              <a:defRPr b="0" i="0">
                <a:solidFill>
                  <a:schemeClr val="tx1"/>
                </a:solidFill>
                <a:latin typeface="+mn-lt"/>
                <a:ea typeface="Inter" panose="02000503000000020004" pitchFamily="2" charset="0"/>
              </a:defRPr>
            </a:lvl4pPr>
          </a:lstStyle>
          <a:p>
            <a:pPr lvl="0"/>
            <a:r>
              <a:rPr lang="en-US"/>
              <a:t>Click to edit Master text styles</a:t>
            </a:r>
          </a:p>
        </p:txBody>
      </p:sp>
      <p:pic>
        <p:nvPicPr>
          <p:cNvPr id="3" name="Graphic 2">
            <a:extLst>
              <a:ext uri="{FF2B5EF4-FFF2-40B4-BE49-F238E27FC236}">
                <a16:creationId xmlns:a16="http://schemas.microsoft.com/office/drawing/2014/main" id="{C120ED8A-9AB2-9398-158F-9C5B2B1CD318}"/>
              </a:ext>
            </a:extLst>
          </p:cNvPr>
          <p:cNvPicPr>
            <a:picLocks noChangeAspect="1"/>
          </p:cNvPicPr>
          <p:nvPr/>
        </p:nvPicPr>
        <p:blipFill>
          <a:blip>
            <a:extLst>
              <a:ext uri="{96DAC541-7B7A-43D3-8B79-37D633B846F1}">
                <asvg:svgBlip xmlns:asvg="http://schemas.microsoft.com/office/drawing/2016/SVG/main" r:embed="rId2"/>
              </a:ext>
            </a:extLst>
          </a:blip>
          <a:srcRect t="53133" r="52143"/>
          <a:stretch>
            <a:fillRect/>
          </a:stretch>
        </p:blipFill>
        <p:spPr>
          <a:xfrm>
            <a:off x="6663257" y="0"/>
            <a:ext cx="5528743" cy="5414442"/>
          </a:xfrm>
          <a:prstGeom prst="rect">
            <a:avLst/>
          </a:prstGeom>
        </p:spPr>
      </p:pic>
      <p:sp>
        <p:nvSpPr>
          <p:cNvPr id="9" name="Picture Placeholder 5" descr="Headshot">
            <a:extLst>
              <a:ext uri="{FF2B5EF4-FFF2-40B4-BE49-F238E27FC236}">
                <a16:creationId xmlns:a16="http://schemas.microsoft.com/office/drawing/2014/main" id="{406DDDA8-E4BF-3E65-2BB4-54032EA3A22C}"/>
              </a:ext>
            </a:extLst>
          </p:cNvPr>
          <p:cNvSpPr>
            <a:spLocks noGrp="1"/>
          </p:cNvSpPr>
          <p:nvPr>
            <p:ph type="pic" sz="quarter" idx="22"/>
          </p:nvPr>
        </p:nvSpPr>
        <p:spPr>
          <a:xfrm>
            <a:off x="3814022" y="3087089"/>
            <a:ext cx="1906624" cy="1906624"/>
          </a:xfrm>
          <a:prstGeom prst="ellipse">
            <a:avLst/>
          </a:prstGeom>
          <a:solidFill>
            <a:schemeClr val="bg1"/>
          </a:solidFill>
          <a:effectLst/>
        </p:spPr>
        <p:txBody>
          <a:bodyPr/>
          <a:lstStyle>
            <a:lvl1pPr marL="0" indent="0" algn="ctr">
              <a:buNone/>
              <a:defRPr sz="1600" b="0" i="0">
                <a:latin typeface="+mn-lt"/>
                <a:cs typeface="Arial" panose="020B0604020202020204" pitchFamily="34" charset="0"/>
              </a:defRPr>
            </a:lvl1pPr>
          </a:lstStyle>
          <a:p>
            <a:r>
              <a:rPr lang="en-US"/>
              <a:t>Click icon to add picture</a:t>
            </a:r>
            <a:endParaRPr lang="en-DK"/>
          </a:p>
        </p:txBody>
      </p:sp>
      <p:sp>
        <p:nvSpPr>
          <p:cNvPr id="10" name="Text Placeholder 2">
            <a:extLst>
              <a:ext uri="{FF2B5EF4-FFF2-40B4-BE49-F238E27FC236}">
                <a16:creationId xmlns:a16="http://schemas.microsoft.com/office/drawing/2014/main" id="{A796DF96-7E04-AF8A-6DDF-5ADE35161498}"/>
              </a:ext>
            </a:extLst>
          </p:cNvPr>
          <p:cNvSpPr>
            <a:spLocks noGrp="1"/>
          </p:cNvSpPr>
          <p:nvPr>
            <p:ph type="body" sz="quarter" idx="23"/>
          </p:nvPr>
        </p:nvSpPr>
        <p:spPr>
          <a:xfrm>
            <a:off x="3365302" y="5343971"/>
            <a:ext cx="2804065" cy="334610"/>
          </a:xfrm>
          <a:prstGeom prst="rect">
            <a:avLst/>
          </a:prstGeom>
        </p:spPr>
        <p:txBody>
          <a:bodyPr/>
          <a:lstStyle>
            <a:lvl1pPr marL="0" indent="0" algn="ctr">
              <a:buNone/>
              <a:defRPr sz="1800" b="1" i="0">
                <a:solidFill>
                  <a:schemeClr val="tx1"/>
                </a:solidFill>
                <a:latin typeface="Aptos SemiBold" panose="020B0004020202020204" pitchFamily="34" charset="0"/>
                <a:ea typeface="Inter" panose="02000503000000020004" pitchFamily="2" charset="0"/>
              </a:defRPr>
            </a:lvl1pPr>
            <a:lvl2pPr marL="457189" indent="0">
              <a:buNone/>
              <a:defRPr b="0" i="0">
                <a:solidFill>
                  <a:schemeClr val="tx1"/>
                </a:solidFill>
                <a:latin typeface="+mn-lt"/>
                <a:ea typeface="Inter" panose="02000503000000020004" pitchFamily="2" charset="0"/>
              </a:defRPr>
            </a:lvl2pPr>
            <a:lvl3pPr marL="914377" indent="0">
              <a:buNone/>
              <a:defRPr b="0" i="0">
                <a:solidFill>
                  <a:schemeClr val="tx1"/>
                </a:solidFill>
                <a:latin typeface="+mn-lt"/>
                <a:ea typeface="Inter" panose="02000503000000020004" pitchFamily="2" charset="0"/>
              </a:defRPr>
            </a:lvl3pPr>
            <a:lvl4pPr marL="1371566" indent="0">
              <a:buNone/>
              <a:defRPr b="0" i="0">
                <a:solidFill>
                  <a:schemeClr val="tx1"/>
                </a:solidFill>
                <a:latin typeface="+mn-lt"/>
                <a:ea typeface="Inter" panose="02000503000000020004" pitchFamily="2" charset="0"/>
              </a:defRPr>
            </a:lvl4pPr>
          </a:lstStyle>
          <a:p>
            <a:pPr lvl="0"/>
            <a:r>
              <a:rPr lang="en-US"/>
              <a:t>Click to edit Master text styles</a:t>
            </a:r>
          </a:p>
        </p:txBody>
      </p:sp>
      <p:sp>
        <p:nvSpPr>
          <p:cNvPr id="11" name="Text Placeholder 2">
            <a:extLst>
              <a:ext uri="{FF2B5EF4-FFF2-40B4-BE49-F238E27FC236}">
                <a16:creationId xmlns:a16="http://schemas.microsoft.com/office/drawing/2014/main" id="{A5B7B2F3-EF66-3887-43A9-A4EC9D59779F}"/>
              </a:ext>
            </a:extLst>
          </p:cNvPr>
          <p:cNvSpPr>
            <a:spLocks noGrp="1"/>
          </p:cNvSpPr>
          <p:nvPr>
            <p:ph type="body" sz="quarter" idx="24"/>
          </p:nvPr>
        </p:nvSpPr>
        <p:spPr>
          <a:xfrm>
            <a:off x="3623503" y="5693339"/>
            <a:ext cx="2287661" cy="561611"/>
          </a:xfrm>
          <a:prstGeom prst="rect">
            <a:avLst/>
          </a:prstGeom>
        </p:spPr>
        <p:txBody>
          <a:bodyPr/>
          <a:lstStyle>
            <a:lvl1pPr marL="0" indent="0" algn="ctr">
              <a:buNone/>
              <a:defRPr sz="1400" b="0" i="0">
                <a:solidFill>
                  <a:schemeClr val="tx1"/>
                </a:solidFill>
                <a:latin typeface="+mn-lt"/>
                <a:ea typeface="Inter" panose="02000503000000020004" pitchFamily="2" charset="0"/>
              </a:defRPr>
            </a:lvl1pPr>
            <a:lvl2pPr marL="457189" indent="0">
              <a:buNone/>
              <a:defRPr b="0" i="0">
                <a:solidFill>
                  <a:schemeClr val="tx1"/>
                </a:solidFill>
                <a:latin typeface="+mn-lt"/>
                <a:ea typeface="Inter" panose="02000503000000020004" pitchFamily="2" charset="0"/>
              </a:defRPr>
            </a:lvl2pPr>
            <a:lvl3pPr marL="914377" indent="0">
              <a:buNone/>
              <a:defRPr b="0" i="0">
                <a:solidFill>
                  <a:schemeClr val="tx1"/>
                </a:solidFill>
                <a:latin typeface="+mn-lt"/>
                <a:ea typeface="Inter" panose="02000503000000020004" pitchFamily="2" charset="0"/>
              </a:defRPr>
            </a:lvl3pPr>
            <a:lvl4pPr marL="1371566" indent="0">
              <a:buNone/>
              <a:defRPr b="0" i="0">
                <a:solidFill>
                  <a:schemeClr val="tx1"/>
                </a:solidFill>
                <a:latin typeface="+mn-lt"/>
                <a:ea typeface="Inter" panose="02000503000000020004" pitchFamily="2" charset="0"/>
              </a:defRPr>
            </a:lvl4pPr>
          </a:lstStyle>
          <a:p>
            <a:pPr lvl="0"/>
            <a:r>
              <a:rPr lang="en-US"/>
              <a:t>Click to edit Master text styles</a:t>
            </a:r>
          </a:p>
        </p:txBody>
      </p:sp>
      <p:sp>
        <p:nvSpPr>
          <p:cNvPr id="12" name="Picture Placeholder 5" descr="Headshot">
            <a:extLst>
              <a:ext uri="{FF2B5EF4-FFF2-40B4-BE49-F238E27FC236}">
                <a16:creationId xmlns:a16="http://schemas.microsoft.com/office/drawing/2014/main" id="{4EBB115A-46BA-9D8B-4062-0ACB5C29ADDF}"/>
              </a:ext>
            </a:extLst>
          </p:cNvPr>
          <p:cNvSpPr>
            <a:spLocks noGrp="1"/>
          </p:cNvSpPr>
          <p:nvPr>
            <p:ph type="pic" sz="quarter" idx="25"/>
          </p:nvPr>
        </p:nvSpPr>
        <p:spPr>
          <a:xfrm>
            <a:off x="6853774" y="3087089"/>
            <a:ext cx="1906624" cy="1906624"/>
          </a:xfrm>
          <a:prstGeom prst="ellipse">
            <a:avLst/>
          </a:prstGeom>
          <a:solidFill>
            <a:schemeClr val="bg1"/>
          </a:solidFill>
          <a:effectLst/>
        </p:spPr>
        <p:txBody>
          <a:bodyPr/>
          <a:lstStyle>
            <a:lvl1pPr marL="0" indent="0" algn="ctr">
              <a:buNone/>
              <a:defRPr sz="1600" b="0" i="0">
                <a:latin typeface="+mn-lt"/>
                <a:cs typeface="Arial" panose="020B0604020202020204" pitchFamily="34" charset="0"/>
              </a:defRPr>
            </a:lvl1pPr>
          </a:lstStyle>
          <a:p>
            <a:r>
              <a:rPr lang="en-US"/>
              <a:t>Click icon to add picture</a:t>
            </a:r>
            <a:endParaRPr lang="en-DK"/>
          </a:p>
        </p:txBody>
      </p:sp>
      <p:sp>
        <p:nvSpPr>
          <p:cNvPr id="13" name="Text Placeholder 2">
            <a:extLst>
              <a:ext uri="{FF2B5EF4-FFF2-40B4-BE49-F238E27FC236}">
                <a16:creationId xmlns:a16="http://schemas.microsoft.com/office/drawing/2014/main" id="{952B83DA-9F55-BB98-F98B-93DF10B8A924}"/>
              </a:ext>
            </a:extLst>
          </p:cNvPr>
          <p:cNvSpPr>
            <a:spLocks noGrp="1"/>
          </p:cNvSpPr>
          <p:nvPr>
            <p:ph type="body" sz="quarter" idx="26"/>
          </p:nvPr>
        </p:nvSpPr>
        <p:spPr>
          <a:xfrm>
            <a:off x="6405054" y="5343971"/>
            <a:ext cx="2804065" cy="334610"/>
          </a:xfrm>
          <a:prstGeom prst="rect">
            <a:avLst/>
          </a:prstGeom>
        </p:spPr>
        <p:txBody>
          <a:bodyPr/>
          <a:lstStyle>
            <a:lvl1pPr marL="0" indent="0" algn="ctr">
              <a:buNone/>
              <a:defRPr sz="1800" b="1" i="0">
                <a:solidFill>
                  <a:schemeClr val="tx1"/>
                </a:solidFill>
                <a:latin typeface="Aptos SemiBold" panose="020B0004020202020204" pitchFamily="34" charset="0"/>
                <a:ea typeface="Inter" panose="02000503000000020004" pitchFamily="2" charset="0"/>
              </a:defRPr>
            </a:lvl1pPr>
            <a:lvl2pPr marL="457189" indent="0">
              <a:buNone/>
              <a:defRPr b="0" i="0">
                <a:solidFill>
                  <a:schemeClr val="tx1"/>
                </a:solidFill>
                <a:latin typeface="+mn-lt"/>
                <a:ea typeface="Inter" panose="02000503000000020004" pitchFamily="2" charset="0"/>
              </a:defRPr>
            </a:lvl2pPr>
            <a:lvl3pPr marL="914377" indent="0">
              <a:buNone/>
              <a:defRPr b="0" i="0">
                <a:solidFill>
                  <a:schemeClr val="tx1"/>
                </a:solidFill>
                <a:latin typeface="+mn-lt"/>
                <a:ea typeface="Inter" panose="02000503000000020004" pitchFamily="2" charset="0"/>
              </a:defRPr>
            </a:lvl3pPr>
            <a:lvl4pPr marL="1371566" indent="0">
              <a:buNone/>
              <a:defRPr b="0" i="0">
                <a:solidFill>
                  <a:schemeClr val="tx1"/>
                </a:solidFill>
                <a:latin typeface="+mn-lt"/>
                <a:ea typeface="Inter" panose="02000503000000020004" pitchFamily="2" charset="0"/>
              </a:defRPr>
            </a:lvl4pPr>
          </a:lstStyle>
          <a:p>
            <a:pPr lvl="0"/>
            <a:r>
              <a:rPr lang="en-US"/>
              <a:t>Click to edit Master text styles</a:t>
            </a:r>
          </a:p>
        </p:txBody>
      </p:sp>
      <p:sp>
        <p:nvSpPr>
          <p:cNvPr id="14" name="Text Placeholder 2">
            <a:extLst>
              <a:ext uri="{FF2B5EF4-FFF2-40B4-BE49-F238E27FC236}">
                <a16:creationId xmlns:a16="http://schemas.microsoft.com/office/drawing/2014/main" id="{7CAB4531-8645-912E-5B4B-6CE72E7CE8EE}"/>
              </a:ext>
            </a:extLst>
          </p:cNvPr>
          <p:cNvSpPr>
            <a:spLocks noGrp="1"/>
          </p:cNvSpPr>
          <p:nvPr>
            <p:ph type="body" sz="quarter" idx="27"/>
          </p:nvPr>
        </p:nvSpPr>
        <p:spPr>
          <a:xfrm>
            <a:off x="6663255" y="5693339"/>
            <a:ext cx="2287661" cy="561611"/>
          </a:xfrm>
          <a:prstGeom prst="rect">
            <a:avLst/>
          </a:prstGeom>
        </p:spPr>
        <p:txBody>
          <a:bodyPr/>
          <a:lstStyle>
            <a:lvl1pPr marL="0" indent="0" algn="ctr">
              <a:buNone/>
              <a:defRPr sz="1400" b="0" i="0">
                <a:solidFill>
                  <a:schemeClr val="tx1"/>
                </a:solidFill>
                <a:latin typeface="+mn-lt"/>
                <a:ea typeface="Inter" panose="02000503000000020004" pitchFamily="2" charset="0"/>
              </a:defRPr>
            </a:lvl1pPr>
            <a:lvl2pPr marL="457189" indent="0">
              <a:buNone/>
              <a:defRPr b="0" i="0">
                <a:solidFill>
                  <a:schemeClr val="tx1"/>
                </a:solidFill>
                <a:latin typeface="+mn-lt"/>
                <a:ea typeface="Inter" panose="02000503000000020004" pitchFamily="2" charset="0"/>
              </a:defRPr>
            </a:lvl2pPr>
            <a:lvl3pPr marL="914377" indent="0">
              <a:buNone/>
              <a:defRPr b="0" i="0">
                <a:solidFill>
                  <a:schemeClr val="tx1"/>
                </a:solidFill>
                <a:latin typeface="+mn-lt"/>
                <a:ea typeface="Inter" panose="02000503000000020004" pitchFamily="2" charset="0"/>
              </a:defRPr>
            </a:lvl3pPr>
            <a:lvl4pPr marL="1371566" indent="0">
              <a:buNone/>
              <a:defRPr b="0" i="0">
                <a:solidFill>
                  <a:schemeClr val="tx1"/>
                </a:solidFill>
                <a:latin typeface="+mn-lt"/>
                <a:ea typeface="Inter" panose="02000503000000020004" pitchFamily="2" charset="0"/>
              </a:defRPr>
            </a:lvl4pPr>
          </a:lstStyle>
          <a:p>
            <a:pPr lvl="0"/>
            <a:r>
              <a:rPr lang="en-US"/>
              <a:t>Click to edit Master text styles</a:t>
            </a:r>
          </a:p>
        </p:txBody>
      </p:sp>
      <p:sp>
        <p:nvSpPr>
          <p:cNvPr id="24" name="Title 1">
            <a:extLst>
              <a:ext uri="{FF2B5EF4-FFF2-40B4-BE49-F238E27FC236}">
                <a16:creationId xmlns:a16="http://schemas.microsoft.com/office/drawing/2014/main" id="{3C5F4CF0-B6CE-2BDD-63A5-9C1A461B6E32}"/>
              </a:ext>
            </a:extLst>
          </p:cNvPr>
          <p:cNvSpPr>
            <a:spLocks noGrp="1"/>
          </p:cNvSpPr>
          <p:nvPr>
            <p:ph type="ctrTitle" hasCustomPrompt="1"/>
          </p:nvPr>
        </p:nvSpPr>
        <p:spPr>
          <a:xfrm>
            <a:off x="268080" y="1625699"/>
            <a:ext cx="5748672" cy="649810"/>
          </a:xfrm>
          <a:prstGeom prst="rect">
            <a:avLst/>
          </a:prstGeom>
        </p:spPr>
        <p:txBody>
          <a:bodyPr anchor="t">
            <a:noAutofit/>
          </a:bodyPr>
          <a:lstStyle>
            <a:lvl1pPr algn="l">
              <a:lnSpc>
                <a:spcPct val="80000"/>
              </a:lnSpc>
              <a:defRPr sz="3000" b="0" kern="100" spc="-50" baseline="0">
                <a:latin typeface="Aptos SemiBold" panose="020B0004020202020204" pitchFamily="34" charset="0"/>
              </a:defRPr>
            </a:lvl1pPr>
          </a:lstStyle>
          <a:p>
            <a:r>
              <a:rPr lang="en-US"/>
              <a:t>Click to edit presentation title</a:t>
            </a:r>
          </a:p>
        </p:txBody>
      </p:sp>
      <p:sp>
        <p:nvSpPr>
          <p:cNvPr id="25" name="TextBox 24">
            <a:extLst>
              <a:ext uri="{FF2B5EF4-FFF2-40B4-BE49-F238E27FC236}">
                <a16:creationId xmlns:a16="http://schemas.microsoft.com/office/drawing/2014/main" id="{290178F3-BA7E-9C01-F1F5-CFF966E3FFDE}"/>
              </a:ext>
            </a:extLst>
          </p:cNvPr>
          <p:cNvSpPr txBox="1"/>
          <p:nvPr/>
        </p:nvSpPr>
        <p:spPr>
          <a:xfrm>
            <a:off x="9219013" y="6487834"/>
            <a:ext cx="2689034" cy="215444"/>
          </a:xfrm>
          <a:prstGeom prst="rect">
            <a:avLst/>
          </a:prstGeom>
          <a:noFill/>
        </p:spPr>
        <p:txBody>
          <a:bodyPr wrap="square" rtlCol="0">
            <a:spAutoFit/>
          </a:bodyPr>
          <a:lstStyle/>
          <a:p>
            <a:pPr algn="r"/>
            <a:r>
              <a:rPr lang="en-US" sz="800">
                <a:solidFill>
                  <a:schemeClr val="tx1">
                    <a:lumMod val="50000"/>
                    <a:lumOff val="50000"/>
                  </a:schemeClr>
                </a:solidFill>
              </a:rPr>
              <a:t>© Siteimprove Confidential. All rights reserved.</a:t>
            </a:r>
            <a:endParaRPr lang="en-US" sz="700" spc="20" baseline="0">
              <a:solidFill>
                <a:schemeClr val="tx1">
                  <a:lumMod val="50000"/>
                  <a:lumOff val="50000"/>
                </a:schemeClr>
              </a:solidFill>
              <a:latin typeface="+mn-lt"/>
            </a:endParaRPr>
          </a:p>
        </p:txBody>
      </p:sp>
      <p:pic>
        <p:nvPicPr>
          <p:cNvPr id="26" name="Graphic 25" descr="Siteimprove logo">
            <a:extLst>
              <a:ext uri="{FF2B5EF4-FFF2-40B4-BE49-F238E27FC236}">
                <a16:creationId xmlns:a16="http://schemas.microsoft.com/office/drawing/2014/main" id="{84283393-7A5B-96F2-E380-E302FA6AA42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49027" y="197231"/>
            <a:ext cx="2137020" cy="526669"/>
          </a:xfrm>
          <a:prstGeom prst="rect">
            <a:avLst/>
          </a:prstGeom>
        </p:spPr>
      </p:pic>
    </p:spTree>
    <p:extLst>
      <p:ext uri="{BB962C8B-B14F-4D97-AF65-F5344CB8AC3E}">
        <p14:creationId xmlns:p14="http://schemas.microsoft.com/office/powerpoint/2010/main" val="3529532560"/>
      </p:ext>
    </p:extLst>
  </p:cSld>
  <p:clrMapOvr>
    <a:masterClrMapping/>
  </p:clrMapOvr>
  <p:hf hdr="0" ftr="0" dt="0"/>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theme" Target="../theme/theme1.xml"/><Relationship Id="rId5" Type="http://schemas.openxmlformats.org/officeDocument/2006/relationships/slideLayout" Target="../slideLayouts/slideLayout5.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40235FBC-438D-6E20-06F3-858B2D854890}"/>
              </a:ext>
            </a:extLst>
          </p:cNvPr>
          <p:cNvSpPr>
            <a:spLocks noGrp="1"/>
          </p:cNvSpPr>
          <p:nvPr>
            <p:ph type="sldNum" sz="quarter" idx="4"/>
          </p:nvPr>
        </p:nvSpPr>
        <p:spPr>
          <a:xfrm>
            <a:off x="9141371" y="6419413"/>
            <a:ext cx="2743200" cy="365125"/>
          </a:xfrm>
          <a:prstGeom prst="rect">
            <a:avLst/>
          </a:prstGeom>
        </p:spPr>
        <p:txBody>
          <a:bodyPr vert="horz" lIns="91440" tIns="45720" rIns="91440" bIns="45720" rtlCol="0" anchor="ctr"/>
          <a:lstStyle>
            <a:lvl1pPr algn="r">
              <a:defRPr lang="en-US" sz="800" smtClean="0">
                <a:solidFill>
                  <a:schemeClr val="tx1">
                    <a:lumMod val="50000"/>
                    <a:lumOff val="50000"/>
                  </a:schemeClr>
                </a:solidFill>
              </a:defRPr>
            </a:lvl1pPr>
          </a:lstStyle>
          <a:p>
            <a:fld id="{88FD77AA-4D9D-4481-88A5-465F71CE0DE3}" type="slidenum">
              <a:rPr lang="en-US" smtClean="0"/>
              <a:pPr/>
              <a:t>‹#›</a:t>
            </a:fld>
            <a:endParaRPr lang="en-US"/>
          </a:p>
        </p:txBody>
      </p:sp>
    </p:spTree>
    <p:extLst>
      <p:ext uri="{BB962C8B-B14F-4D97-AF65-F5344CB8AC3E}">
        <p14:creationId xmlns:p14="http://schemas.microsoft.com/office/powerpoint/2010/main" val="4170590031"/>
      </p:ext>
    </p:extLst>
  </p:cSld>
  <p:clrMap bg1="lt1" tx1="dk1" bg2="lt2" tx2="dk2" accent1="accent1" accent2="accent2" accent3="accent3" accent4="accent4" accent5="accent5" accent6="accent6" hlink="hlink" folHlink="folHlink"/>
  <p:sldLayoutIdLst>
    <p:sldLayoutId id="2147483974" r:id="rId1"/>
    <p:sldLayoutId id="2147483975" r:id="rId2"/>
    <p:sldLayoutId id="2147483976" r:id="rId3"/>
    <p:sldLayoutId id="2147483977" r:id="rId4"/>
    <p:sldLayoutId id="2147483978" r:id="rId5"/>
    <p:sldLayoutId id="2147483979" r:id="rId6"/>
    <p:sldLayoutId id="2147483980" r:id="rId7"/>
    <p:sldLayoutId id="2147483981" r:id="rId8"/>
    <p:sldLayoutId id="2147483982" r:id="rId9"/>
    <p:sldLayoutId id="2147483983" r:id="rId10"/>
    <p:sldLayoutId id="2147483984" r:id="rId11"/>
    <p:sldLayoutId id="2147483985" r:id="rId12"/>
    <p:sldLayoutId id="2147483986" r:id="rId13"/>
    <p:sldLayoutId id="2147483987" r:id="rId14"/>
    <p:sldLayoutId id="2147483988" r:id="rId15"/>
    <p:sldLayoutId id="2147483989" r:id="rId16"/>
    <p:sldLayoutId id="2147483990" r:id="rId17"/>
    <p:sldLayoutId id="2147483992" r:id="rId18"/>
    <p:sldLayoutId id="2147484036" r:id="rId19"/>
    <p:sldLayoutId id="2147483993" r:id="rId20"/>
    <p:sldLayoutId id="2147483994" r:id="rId21"/>
    <p:sldLayoutId id="2147483995" r:id="rId22"/>
    <p:sldLayoutId id="2147483996" r:id="rId23"/>
    <p:sldLayoutId id="2147483997" r:id="rId24"/>
    <p:sldLayoutId id="2147484026" r:id="rId25"/>
    <p:sldLayoutId id="2147483998" r:id="rId26"/>
    <p:sldLayoutId id="2147483999" r:id="rId27"/>
    <p:sldLayoutId id="2147484000" r:id="rId28"/>
    <p:sldLayoutId id="2147484001" r:id="rId29"/>
    <p:sldLayoutId id="2147484002" r:id="rId30"/>
    <p:sldLayoutId id="2147484037" r:id="rId31"/>
    <p:sldLayoutId id="2147484038" r:id="rId32"/>
    <p:sldLayoutId id="2147484003" r:id="rId33"/>
    <p:sldLayoutId id="2147484004" r:id="rId34"/>
    <p:sldLayoutId id="2147484005" r:id="rId35"/>
    <p:sldLayoutId id="2147484006" r:id="rId36"/>
    <p:sldLayoutId id="2147484007" r:id="rId37"/>
    <p:sldLayoutId id="2147484008" r:id="rId38"/>
    <p:sldLayoutId id="2147484009" r:id="rId39"/>
    <p:sldLayoutId id="2147484010" r:id="rId40"/>
    <p:sldLayoutId id="2147484012" r:id="rId41"/>
    <p:sldLayoutId id="2147484035" r:id="rId42"/>
    <p:sldLayoutId id="2147483681" r:id="rId43"/>
    <p:sldLayoutId id="2147483684" r:id="rId44"/>
    <p:sldLayoutId id="2147484013" r:id="rId45"/>
    <p:sldLayoutId id="2147484014" r:id="rId46"/>
    <p:sldLayoutId id="2147484015" r:id="rId47"/>
    <p:sldLayoutId id="2147484016" r:id="rId48"/>
    <p:sldLayoutId id="2147484017" r:id="rId49"/>
    <p:sldLayoutId id="2147484018" r:id="rId50"/>
    <p:sldLayoutId id="2147484019" r:id="rId51"/>
    <p:sldLayoutId id="2147484020" r:id="rId52"/>
    <p:sldLayoutId id="2147483717" r:id="rId53"/>
    <p:sldLayoutId id="2147484022" r:id="rId54"/>
    <p:sldLayoutId id="2147484021" r:id="rId55"/>
    <p:sldLayoutId id="2147484023" r:id="rId56"/>
    <p:sldLayoutId id="2147483991" r:id="rId57"/>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6" orient="horz" pos="2160" userDrawn="1">
          <p15:clr>
            <a:srgbClr val="F26B43"/>
          </p15:clr>
        </p15:guide>
        <p15:guide id="7" pos="3847" userDrawn="1">
          <p15:clr>
            <a:srgbClr val="F26B43"/>
          </p15:clr>
        </p15:guide>
        <p15:guide id="8" pos="7440" userDrawn="1">
          <p15:clr>
            <a:srgbClr val="F26B43"/>
          </p15:clr>
        </p15:guide>
        <p15:guide id="9" pos="238" userDrawn="1">
          <p15:clr>
            <a:srgbClr val="F26B43"/>
          </p15:clr>
        </p15:guide>
        <p15:guide id="10" orient="horz" pos="4178"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hyperlink" Target="https://www.w3.org/WAI/standards-guidelines/aria/" TargetMode="External"/><Relationship Id="rId1" Type="http://schemas.openxmlformats.org/officeDocument/2006/relationships/slideLayout" Target="../slideLayouts/slideLayout2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7.svg"/><Relationship Id="rId2" Type="http://schemas.openxmlformats.org/officeDocument/2006/relationships/image" Target="../media/image26.png"/><Relationship Id="rId1" Type="http://schemas.openxmlformats.org/officeDocument/2006/relationships/slideLayout" Target="../slideLayouts/slideLayout22.xml"/><Relationship Id="rId4" Type="http://schemas.openxmlformats.org/officeDocument/2006/relationships/image" Target="../media/image28.svg"/></Relationships>
</file>

<file path=ppt/slides/_rels/slide13.xml.rels><?xml version="1.0" encoding="UTF-8" standalone="yes"?>
<Relationships xmlns="http://schemas.openxmlformats.org/package/2006/relationships"><Relationship Id="rId3" Type="http://schemas.openxmlformats.org/officeDocument/2006/relationships/image" Target="../media/image28.svg"/><Relationship Id="rId2" Type="http://schemas.openxmlformats.org/officeDocument/2006/relationships/image" Target="../media/image27.svg"/><Relationship Id="rId1" Type="http://schemas.openxmlformats.org/officeDocument/2006/relationships/slideLayout" Target="../slideLayouts/slideLayout2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52.xml"/></Relationships>
</file>

<file path=ppt/slides/_rels/slide18.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52.xml"/></Relationships>
</file>

<file path=ppt/slides/_rels/slide21.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5.xml"/></Relationships>
</file>

<file path=ppt/slides/_rels/slide22.xml.rels><?xml version="1.0" encoding="UTF-8" standalone="yes"?>
<Relationships xmlns="http://schemas.openxmlformats.org/package/2006/relationships"><Relationship Id="rId3" Type="http://schemas.openxmlformats.org/officeDocument/2006/relationships/hyperlink" Target="https://www.w3.org/TR/WCAG21/#input-purposes" TargetMode="External"/><Relationship Id="rId2" Type="http://schemas.openxmlformats.org/officeDocument/2006/relationships/image" Target="../media/image31.png"/><Relationship Id="rId1" Type="http://schemas.openxmlformats.org/officeDocument/2006/relationships/slideLayout" Target="../slideLayouts/slideLayout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52.xml"/></Relationships>
</file>

<file path=ppt/slides/_rels/slide2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32.png"/><Relationship Id="rId1" Type="http://schemas.openxmlformats.org/officeDocument/2006/relationships/slideLayout" Target="../slideLayouts/slideLayout25.xml"/></Relationships>
</file>

<file path=ppt/slides/_rels/slide25.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22.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34.png"/><Relationship Id="rId4" Type="http://schemas.microsoft.com/office/2017/04/relationships/track" Target="../media/track1.vtt"/></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hyperlink" Target="https://jeremyg1331.github.io/demos/accessible-form-demo.html" TargetMode="External"/><Relationship Id="rId1" Type="http://schemas.openxmlformats.org/officeDocument/2006/relationships/slideLayout" Target="../slideLayouts/slideLayout22.xml"/></Relationships>
</file>

<file path=ppt/slides/_rels/slide4.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2.xml"/></Relationships>
</file>

<file path=ppt/slides/_rels/slide5.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2.xml"/></Relationships>
</file>

<file path=ppt/slides/_rels/slide7.xml.rels><?xml version="1.0" encoding="UTF-8" standalone="yes"?>
<Relationships xmlns="http://schemas.openxmlformats.org/package/2006/relationships"><Relationship Id="rId2" Type="http://schemas.openxmlformats.org/officeDocument/2006/relationships/image" Target="../media/image25.svg"/><Relationship Id="rId1" Type="http://schemas.openxmlformats.org/officeDocument/2006/relationships/slideLayout" Target="../slideLayouts/slideLayout2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996A9F-CFEC-07CE-0209-71FAAE7E1671}"/>
              </a:ext>
            </a:extLst>
          </p:cNvPr>
          <p:cNvSpPr>
            <a:spLocks noGrp="1"/>
          </p:cNvSpPr>
          <p:nvPr>
            <p:ph type="ctrTitle"/>
          </p:nvPr>
        </p:nvSpPr>
        <p:spPr>
          <a:xfrm>
            <a:off x="268079" y="2703543"/>
            <a:ext cx="7399661" cy="2131766"/>
          </a:xfrm>
        </p:spPr>
        <p:txBody>
          <a:bodyPr/>
          <a:lstStyle/>
          <a:p>
            <a:r>
              <a:rPr lang="en-US" dirty="0"/>
              <a:t>Creating Accessible Forms</a:t>
            </a:r>
          </a:p>
        </p:txBody>
      </p:sp>
      <p:sp>
        <p:nvSpPr>
          <p:cNvPr id="6" name="Content Placeholder 2">
            <a:extLst>
              <a:ext uri="{FF2B5EF4-FFF2-40B4-BE49-F238E27FC236}">
                <a16:creationId xmlns:a16="http://schemas.microsoft.com/office/drawing/2014/main" id="{BCF9E8B2-72E7-160E-7FD3-3FAA21D3811B}"/>
              </a:ext>
            </a:extLst>
          </p:cNvPr>
          <p:cNvSpPr txBox="1">
            <a:spLocks/>
          </p:cNvSpPr>
          <p:nvPr/>
        </p:nvSpPr>
        <p:spPr>
          <a:xfrm>
            <a:off x="8018310" y="5536303"/>
            <a:ext cx="3166869" cy="759347"/>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ts val="0"/>
              </a:spcBef>
              <a:spcAft>
                <a:spcPts val="600"/>
              </a:spcAft>
              <a:buNone/>
            </a:pPr>
            <a:r>
              <a:rPr lang="en-US" sz="2000" b="1" dirty="0"/>
              <a:t>Jeremy Gonzales</a:t>
            </a:r>
          </a:p>
          <a:p>
            <a:pPr marL="0" indent="0" algn="ctr">
              <a:spcBef>
                <a:spcPts val="0"/>
              </a:spcBef>
              <a:spcAft>
                <a:spcPts val="600"/>
              </a:spcAft>
              <a:buNone/>
            </a:pPr>
            <a:r>
              <a:rPr lang="en-US" sz="2000" dirty="0"/>
              <a:t>Senior Digital Accessibility Specialist, Siteimprove</a:t>
            </a:r>
          </a:p>
        </p:txBody>
      </p:sp>
      <p:pic>
        <p:nvPicPr>
          <p:cNvPr id="5" name="Picture 4" descr="Headshot of Jeremy">
            <a:extLst>
              <a:ext uri="{FF2B5EF4-FFF2-40B4-BE49-F238E27FC236}">
                <a16:creationId xmlns:a16="http://schemas.microsoft.com/office/drawing/2014/main" id="{1DEA183C-8457-7083-30CB-00732BAE3539}"/>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8379335" y="2988840"/>
            <a:ext cx="2444821" cy="2444821"/>
          </a:xfrm>
          <a:prstGeom prst="ellipse">
            <a:avLst/>
          </a:prstGeom>
        </p:spPr>
      </p:pic>
      <p:sp>
        <p:nvSpPr>
          <p:cNvPr id="8" name="Subtitle 7">
            <a:extLst>
              <a:ext uri="{FF2B5EF4-FFF2-40B4-BE49-F238E27FC236}">
                <a16:creationId xmlns:a16="http://schemas.microsoft.com/office/drawing/2014/main" id="{B825325D-21E3-B4A1-5B05-3F1583DCCF1E}"/>
              </a:ext>
              <a:ext uri="{C183D7F6-B498-43B3-948B-1728B52AA6E4}">
                <adec:decorative xmlns:adec="http://schemas.microsoft.com/office/drawing/2017/decorative" val="1"/>
              </a:ext>
            </a:extLst>
          </p:cNvPr>
          <p:cNvSpPr>
            <a:spLocks noGrp="1"/>
          </p:cNvSpPr>
          <p:nvPr>
            <p:ph type="subTitle" idx="1"/>
          </p:nvPr>
        </p:nvSpPr>
        <p:spPr/>
        <p:txBody>
          <a:bodyPr/>
          <a:lstStyle/>
          <a:p>
            <a:endParaRPr lang="en-US"/>
          </a:p>
        </p:txBody>
      </p:sp>
    </p:spTree>
    <p:extLst>
      <p:ext uri="{BB962C8B-B14F-4D97-AF65-F5344CB8AC3E}">
        <p14:creationId xmlns:p14="http://schemas.microsoft.com/office/powerpoint/2010/main" val="27903820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57BE462-B063-E153-624B-6D344CBDF889}"/>
              </a:ext>
            </a:extLst>
          </p:cNvPr>
          <p:cNvSpPr>
            <a:spLocks noGrp="1"/>
          </p:cNvSpPr>
          <p:nvPr>
            <p:ph type="ctrTitle"/>
          </p:nvPr>
        </p:nvSpPr>
        <p:spPr/>
        <p:txBody>
          <a:bodyPr/>
          <a:lstStyle/>
          <a:p>
            <a:r>
              <a:rPr lang="en-US" dirty="0"/>
              <a:t>Programmatic labels to name your field</a:t>
            </a:r>
          </a:p>
        </p:txBody>
      </p:sp>
      <p:sp>
        <p:nvSpPr>
          <p:cNvPr id="10" name="Text Placeholder 3">
            <a:extLst>
              <a:ext uri="{FF2B5EF4-FFF2-40B4-BE49-F238E27FC236}">
                <a16:creationId xmlns:a16="http://schemas.microsoft.com/office/drawing/2014/main" id="{138C9D22-4A19-0724-25CF-1BDAFA4A6F67}"/>
              </a:ext>
            </a:extLst>
          </p:cNvPr>
          <p:cNvSpPr>
            <a:spLocks noGrp="1"/>
          </p:cNvSpPr>
          <p:nvPr>
            <p:ph type="body" sz="quarter" idx="14"/>
          </p:nvPr>
        </p:nvSpPr>
        <p:spPr>
          <a:xfrm>
            <a:off x="268080" y="239800"/>
            <a:ext cx="3498850" cy="414494"/>
          </a:xfrm>
        </p:spPr>
        <p:txBody>
          <a:bodyPr>
            <a:normAutofit/>
          </a:bodyPr>
          <a:lstStyle/>
          <a:p>
            <a:r>
              <a:rPr lang="en-US" sz="1600" dirty="0"/>
              <a:t>Developer Tips</a:t>
            </a:r>
          </a:p>
        </p:txBody>
      </p:sp>
      <p:sp>
        <p:nvSpPr>
          <p:cNvPr id="2" name="Text Placeholder 1">
            <a:extLst>
              <a:ext uri="{FF2B5EF4-FFF2-40B4-BE49-F238E27FC236}">
                <a16:creationId xmlns:a16="http://schemas.microsoft.com/office/drawing/2014/main" id="{FE0C2B49-8577-9A3B-2F72-12E5C30E2BB7}"/>
              </a:ext>
            </a:extLst>
          </p:cNvPr>
          <p:cNvSpPr>
            <a:spLocks noGrp="1"/>
          </p:cNvSpPr>
          <p:nvPr>
            <p:ph type="body" sz="quarter" idx="13"/>
          </p:nvPr>
        </p:nvSpPr>
        <p:spPr>
          <a:xfrm>
            <a:off x="268080" y="1928535"/>
            <a:ext cx="4677300" cy="4243666"/>
          </a:xfrm>
        </p:spPr>
        <p:txBody>
          <a:bodyPr anchor="t">
            <a:normAutofit/>
          </a:bodyPr>
          <a:lstStyle/>
          <a:p>
            <a:pPr marL="342900" indent="-342900">
              <a:buFont typeface="Arial" panose="020B0604020202020204" pitchFamily="34" charset="0"/>
              <a:buChar char="•"/>
            </a:pPr>
            <a:r>
              <a:rPr lang="en-US" sz="2400" dirty="0"/>
              <a:t>Implicit labels wrap around the field</a:t>
            </a:r>
          </a:p>
          <a:p>
            <a:pPr marL="342900" indent="-342900">
              <a:buFont typeface="Arial" panose="020B0604020202020204" pitchFamily="34" charset="0"/>
              <a:buChar char="•"/>
            </a:pPr>
            <a:r>
              <a:rPr lang="en-US" sz="2400" dirty="0"/>
              <a:t>Explicit labels are connected by referencing a unique ID of the field</a:t>
            </a:r>
          </a:p>
          <a:p>
            <a:pPr marL="342900" indent="-342900">
              <a:buFont typeface="Arial" panose="020B0604020202020204" pitchFamily="34" charset="0"/>
              <a:buChar char="•"/>
            </a:pPr>
            <a:r>
              <a:rPr lang="en-US" sz="2400" dirty="0"/>
              <a:t>ARIA labels can be used to create an “offscreen” label for assistive technology</a:t>
            </a:r>
          </a:p>
          <a:p>
            <a:r>
              <a:rPr lang="en-US" dirty="0">
                <a:hlinkClick r:id="rId2"/>
              </a:rPr>
              <a:t>WAI-ARIA (Accessible Rich Internet Applications)</a:t>
            </a:r>
            <a:endParaRPr lang="en-US" sz="2400" dirty="0"/>
          </a:p>
          <a:p>
            <a:pPr marL="342900" indent="-342900">
              <a:buFont typeface="Arial" panose="020B0604020202020204" pitchFamily="34" charset="0"/>
              <a:buChar char="•"/>
            </a:pPr>
            <a:endParaRPr lang="en-US" sz="2400" dirty="0"/>
          </a:p>
        </p:txBody>
      </p:sp>
      <p:sp>
        <p:nvSpPr>
          <p:cNvPr id="8" name="Rectangle 7" descr="screenshot of code window">
            <a:extLst>
              <a:ext uri="{FF2B5EF4-FFF2-40B4-BE49-F238E27FC236}">
                <a16:creationId xmlns:a16="http://schemas.microsoft.com/office/drawing/2014/main" id="{E3C83336-074C-66D8-F578-16B8149CF6EE}"/>
              </a:ext>
              <a:ext uri="{C183D7F6-B498-43B3-948B-1728B52AA6E4}">
                <adec:decorative xmlns:adec="http://schemas.microsoft.com/office/drawing/2017/decorative" val="0"/>
              </a:ext>
            </a:extLst>
          </p:cNvPr>
          <p:cNvSpPr/>
          <p:nvPr/>
        </p:nvSpPr>
        <p:spPr>
          <a:xfrm>
            <a:off x="5351930" y="739588"/>
            <a:ext cx="6840070" cy="5082988"/>
          </a:xfrm>
          <a:prstGeom prst="rect">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5" name="Slide Number Placeholder 4">
            <a:extLst>
              <a:ext uri="{FF2B5EF4-FFF2-40B4-BE49-F238E27FC236}">
                <a16:creationId xmlns:a16="http://schemas.microsoft.com/office/drawing/2014/main" id="{018ABC29-0DF2-9DE5-76BA-8606A61D8F95}"/>
              </a:ext>
              <a:ext uri="{C183D7F6-B498-43B3-948B-1728B52AA6E4}">
                <adec:decorative xmlns:adec="http://schemas.microsoft.com/office/drawing/2017/decorative" val="1"/>
              </a:ext>
            </a:extLst>
          </p:cNvPr>
          <p:cNvSpPr>
            <a:spLocks noGrp="1"/>
          </p:cNvSpPr>
          <p:nvPr>
            <p:ph type="sldNum" sz="quarter" idx="15"/>
          </p:nvPr>
        </p:nvSpPr>
        <p:spPr/>
        <p:txBody>
          <a:bodyPr/>
          <a:lstStyle/>
          <a:p>
            <a:fld id="{88FD77AA-4D9D-4481-88A5-465F71CE0DE3}" type="slidenum">
              <a:rPr lang="en-US" smtClean="0"/>
              <a:pPr/>
              <a:t>10</a:t>
            </a:fld>
            <a:endParaRPr lang="en-US" dirty="0"/>
          </a:p>
        </p:txBody>
      </p:sp>
      <p:sp>
        <p:nvSpPr>
          <p:cNvPr id="6" name="TextBox 5">
            <a:extLst>
              <a:ext uri="{FF2B5EF4-FFF2-40B4-BE49-F238E27FC236}">
                <a16:creationId xmlns:a16="http://schemas.microsoft.com/office/drawing/2014/main" id="{810D5913-5F47-9846-A255-11CE40446FA9}"/>
              </a:ext>
            </a:extLst>
          </p:cNvPr>
          <p:cNvSpPr txBox="1"/>
          <p:nvPr/>
        </p:nvSpPr>
        <p:spPr>
          <a:xfrm>
            <a:off x="5685553" y="1536830"/>
            <a:ext cx="4683984" cy="1015663"/>
          </a:xfrm>
          <a:prstGeom prst="rect">
            <a:avLst/>
          </a:prstGeom>
          <a:noFill/>
        </p:spPr>
        <p:txBody>
          <a:bodyPr wrap="square" rtlCol="0">
            <a:spAutoFit/>
          </a:bodyPr>
          <a:lstStyle/>
          <a:p>
            <a:r>
              <a:rPr lang="en-US" sz="2000" dirty="0">
                <a:solidFill>
                  <a:srgbClr val="141155">
                    <a:lumMod val="20000"/>
                    <a:lumOff val="80000"/>
                  </a:srgbClr>
                </a:solidFill>
                <a:latin typeface="Consolas" panose="020B0609020204030204" pitchFamily="49" charset="0"/>
                <a:cs typeface="Consolas" panose="020B0609020204030204" pitchFamily="49" charset="0"/>
              </a:rPr>
              <a:t>&lt;label&gt;</a:t>
            </a:r>
            <a:r>
              <a:rPr lang="en-US" sz="2000" dirty="0">
                <a:solidFill>
                  <a:srgbClr val="FFFFFF"/>
                </a:solidFill>
                <a:latin typeface="Consolas" panose="020B0609020204030204" pitchFamily="49" charset="0"/>
                <a:cs typeface="Consolas" panose="020B0609020204030204" pitchFamily="49" charset="0"/>
              </a:rPr>
              <a:t>First Name </a:t>
            </a:r>
          </a:p>
          <a:p>
            <a:r>
              <a:rPr lang="en-US" sz="2000" dirty="0">
                <a:solidFill>
                  <a:srgbClr val="00A5AE">
                    <a:lumMod val="40000"/>
                    <a:lumOff val="60000"/>
                  </a:srgbClr>
                </a:solidFill>
                <a:latin typeface="Consolas" panose="020B0609020204030204" pitchFamily="49" charset="0"/>
                <a:cs typeface="Consolas" panose="020B0609020204030204" pitchFamily="49" charset="0"/>
              </a:rPr>
              <a:t>  </a:t>
            </a:r>
            <a:r>
              <a:rPr lang="en-US" sz="2000" dirty="0">
                <a:solidFill>
                  <a:srgbClr val="141155">
                    <a:lumMod val="20000"/>
                    <a:lumOff val="80000"/>
                  </a:srgbClr>
                </a:solidFill>
                <a:latin typeface="Consolas" panose="020B0609020204030204" pitchFamily="49" charset="0"/>
                <a:cs typeface="Consolas" panose="020B0609020204030204" pitchFamily="49" charset="0"/>
              </a:rPr>
              <a:t>&lt;input </a:t>
            </a:r>
            <a:r>
              <a:rPr lang="en-US" sz="2000" dirty="0">
                <a:solidFill>
                  <a:srgbClr val="E57459">
                    <a:lumMod val="60000"/>
                    <a:lumOff val="40000"/>
                  </a:srgbClr>
                </a:solidFill>
                <a:latin typeface="Consolas" panose="020B0609020204030204" pitchFamily="49" charset="0"/>
                <a:cs typeface="Consolas" panose="020B0609020204030204" pitchFamily="49" charset="0"/>
              </a:rPr>
              <a:t>type=</a:t>
            </a:r>
            <a:r>
              <a:rPr lang="en-US" sz="2000" dirty="0">
                <a:solidFill>
                  <a:srgbClr val="00A5AE">
                    <a:lumMod val="60000"/>
                    <a:lumOff val="40000"/>
                  </a:srgbClr>
                </a:solidFill>
                <a:latin typeface="Consolas" panose="020B0609020204030204" pitchFamily="49" charset="0"/>
                <a:cs typeface="Consolas" panose="020B0609020204030204" pitchFamily="49" charset="0"/>
              </a:rPr>
              <a:t>“text”</a:t>
            </a:r>
            <a:r>
              <a:rPr lang="en-US" sz="2000" dirty="0">
                <a:solidFill>
                  <a:srgbClr val="141155">
                    <a:lumMod val="20000"/>
                    <a:lumOff val="80000"/>
                  </a:srgbClr>
                </a:solidFill>
                <a:latin typeface="Consolas" panose="020B0609020204030204" pitchFamily="49" charset="0"/>
                <a:cs typeface="Consolas" panose="020B0609020204030204" pitchFamily="49" charset="0"/>
              </a:rPr>
              <a:t>&gt;</a:t>
            </a:r>
          </a:p>
          <a:p>
            <a:r>
              <a:rPr lang="en-US" sz="2000" dirty="0">
                <a:solidFill>
                  <a:srgbClr val="141155">
                    <a:lumMod val="20000"/>
                    <a:lumOff val="80000"/>
                  </a:srgbClr>
                </a:solidFill>
                <a:latin typeface="Consolas" panose="020B0609020204030204" pitchFamily="49" charset="0"/>
                <a:cs typeface="Consolas" panose="020B0609020204030204" pitchFamily="49" charset="0"/>
              </a:rPr>
              <a:t>&lt;/label&gt;</a:t>
            </a:r>
          </a:p>
        </p:txBody>
      </p:sp>
      <p:sp>
        <p:nvSpPr>
          <p:cNvPr id="7" name="TextBox 6">
            <a:extLst>
              <a:ext uri="{FF2B5EF4-FFF2-40B4-BE49-F238E27FC236}">
                <a16:creationId xmlns:a16="http://schemas.microsoft.com/office/drawing/2014/main" id="{2E1AD97D-9606-102E-0F36-C26446612DA1}"/>
              </a:ext>
            </a:extLst>
          </p:cNvPr>
          <p:cNvSpPr txBox="1"/>
          <p:nvPr/>
        </p:nvSpPr>
        <p:spPr>
          <a:xfrm>
            <a:off x="5685553" y="3232816"/>
            <a:ext cx="5679066" cy="707886"/>
          </a:xfrm>
          <a:prstGeom prst="rect">
            <a:avLst/>
          </a:prstGeom>
          <a:noFill/>
        </p:spPr>
        <p:txBody>
          <a:bodyPr wrap="square" rtlCol="0">
            <a:spAutoFit/>
          </a:bodyPr>
          <a:lstStyle/>
          <a:p>
            <a:r>
              <a:rPr lang="en-US" sz="2000" dirty="0">
                <a:solidFill>
                  <a:srgbClr val="141155">
                    <a:lumMod val="20000"/>
                    <a:lumOff val="80000"/>
                  </a:srgbClr>
                </a:solidFill>
                <a:latin typeface="Consolas" panose="020B0609020204030204" pitchFamily="49" charset="0"/>
                <a:cs typeface="Consolas" panose="020B0609020204030204" pitchFamily="49" charset="0"/>
              </a:rPr>
              <a:t>&lt;label </a:t>
            </a:r>
            <a:r>
              <a:rPr lang="en-US" sz="2000" dirty="0">
                <a:solidFill>
                  <a:srgbClr val="E57459">
                    <a:lumMod val="60000"/>
                    <a:lumOff val="40000"/>
                  </a:srgbClr>
                </a:solidFill>
                <a:latin typeface="Consolas" panose="020B0609020204030204" pitchFamily="49" charset="0"/>
                <a:cs typeface="Consolas" panose="020B0609020204030204" pitchFamily="49" charset="0"/>
              </a:rPr>
              <a:t>for=</a:t>
            </a:r>
            <a:r>
              <a:rPr lang="en-US" sz="2000" dirty="0">
                <a:solidFill>
                  <a:srgbClr val="00A5AE">
                    <a:lumMod val="60000"/>
                    <a:lumOff val="40000"/>
                  </a:srgbClr>
                </a:solidFill>
                <a:latin typeface="Consolas" panose="020B0609020204030204" pitchFamily="49" charset="0"/>
                <a:cs typeface="Consolas" panose="020B0609020204030204" pitchFamily="49" charset="0"/>
              </a:rPr>
              <a:t>“field1”</a:t>
            </a:r>
            <a:r>
              <a:rPr lang="en-US" sz="2000" dirty="0">
                <a:solidFill>
                  <a:srgbClr val="141155">
                    <a:lumMod val="20000"/>
                    <a:lumOff val="80000"/>
                  </a:srgbClr>
                </a:solidFill>
                <a:latin typeface="Consolas" panose="020B0609020204030204" pitchFamily="49" charset="0"/>
                <a:cs typeface="Consolas" panose="020B0609020204030204" pitchFamily="49" charset="0"/>
              </a:rPr>
              <a:t>&gt;</a:t>
            </a:r>
            <a:r>
              <a:rPr lang="en-US" sz="2000" dirty="0">
                <a:solidFill>
                  <a:srgbClr val="FFFFFF"/>
                </a:solidFill>
                <a:latin typeface="Consolas" panose="020B0609020204030204" pitchFamily="49" charset="0"/>
                <a:cs typeface="Consolas" panose="020B0609020204030204" pitchFamily="49" charset="0"/>
              </a:rPr>
              <a:t>First Name</a:t>
            </a:r>
            <a:r>
              <a:rPr lang="en-US" sz="2000" dirty="0">
                <a:solidFill>
                  <a:srgbClr val="141155">
                    <a:lumMod val="20000"/>
                    <a:lumOff val="80000"/>
                  </a:srgbClr>
                </a:solidFill>
                <a:latin typeface="Consolas" panose="020B0609020204030204" pitchFamily="49" charset="0"/>
                <a:cs typeface="Consolas" panose="020B0609020204030204" pitchFamily="49" charset="0"/>
              </a:rPr>
              <a:t>&lt;/label&gt;</a:t>
            </a:r>
          </a:p>
          <a:p>
            <a:r>
              <a:rPr lang="en-US" sz="2000" dirty="0">
                <a:solidFill>
                  <a:srgbClr val="141155">
                    <a:lumMod val="20000"/>
                    <a:lumOff val="80000"/>
                  </a:srgbClr>
                </a:solidFill>
                <a:latin typeface="Consolas" panose="020B0609020204030204" pitchFamily="49" charset="0"/>
                <a:cs typeface="Consolas" panose="020B0609020204030204" pitchFamily="49" charset="0"/>
              </a:rPr>
              <a:t>&lt;input </a:t>
            </a:r>
            <a:r>
              <a:rPr lang="en-US" sz="2000" dirty="0">
                <a:solidFill>
                  <a:srgbClr val="E57459">
                    <a:lumMod val="60000"/>
                    <a:lumOff val="40000"/>
                  </a:srgbClr>
                </a:solidFill>
                <a:latin typeface="Consolas" panose="020B0609020204030204" pitchFamily="49" charset="0"/>
                <a:cs typeface="Consolas" panose="020B0609020204030204" pitchFamily="49" charset="0"/>
              </a:rPr>
              <a:t>id=</a:t>
            </a:r>
            <a:r>
              <a:rPr lang="en-US" sz="2000" dirty="0">
                <a:solidFill>
                  <a:srgbClr val="00A5AE">
                    <a:lumMod val="60000"/>
                    <a:lumOff val="40000"/>
                  </a:srgbClr>
                </a:solidFill>
                <a:latin typeface="Consolas" panose="020B0609020204030204" pitchFamily="49" charset="0"/>
                <a:cs typeface="Consolas" panose="020B0609020204030204" pitchFamily="49" charset="0"/>
              </a:rPr>
              <a:t>“field1”</a:t>
            </a:r>
            <a:r>
              <a:rPr lang="en-US" sz="2000" dirty="0">
                <a:solidFill>
                  <a:srgbClr val="00A5AE">
                    <a:lumMod val="40000"/>
                    <a:lumOff val="60000"/>
                  </a:srgbClr>
                </a:solidFill>
                <a:latin typeface="Consolas" panose="020B0609020204030204" pitchFamily="49" charset="0"/>
                <a:cs typeface="Consolas" panose="020B0609020204030204" pitchFamily="49" charset="0"/>
              </a:rPr>
              <a:t> </a:t>
            </a:r>
            <a:r>
              <a:rPr lang="en-US" sz="2000" dirty="0">
                <a:solidFill>
                  <a:srgbClr val="E57459">
                    <a:lumMod val="60000"/>
                    <a:lumOff val="40000"/>
                  </a:srgbClr>
                </a:solidFill>
                <a:latin typeface="Consolas" panose="020B0609020204030204" pitchFamily="49" charset="0"/>
                <a:cs typeface="Consolas" panose="020B0609020204030204" pitchFamily="49" charset="0"/>
              </a:rPr>
              <a:t>type=</a:t>
            </a:r>
            <a:r>
              <a:rPr lang="en-US" sz="2000" dirty="0">
                <a:solidFill>
                  <a:srgbClr val="00A5AE">
                    <a:lumMod val="60000"/>
                    <a:lumOff val="40000"/>
                  </a:srgbClr>
                </a:solidFill>
                <a:latin typeface="Consolas" panose="020B0609020204030204" pitchFamily="49" charset="0"/>
                <a:cs typeface="Consolas" panose="020B0609020204030204" pitchFamily="49" charset="0"/>
              </a:rPr>
              <a:t>“text”</a:t>
            </a:r>
            <a:r>
              <a:rPr lang="en-US" sz="2000" dirty="0">
                <a:solidFill>
                  <a:srgbClr val="141155">
                    <a:lumMod val="20000"/>
                    <a:lumOff val="80000"/>
                  </a:srgbClr>
                </a:solidFill>
                <a:latin typeface="Consolas" panose="020B0609020204030204" pitchFamily="49" charset="0"/>
                <a:cs typeface="Consolas" panose="020B0609020204030204" pitchFamily="49" charset="0"/>
              </a:rPr>
              <a:t>&gt;</a:t>
            </a:r>
          </a:p>
        </p:txBody>
      </p:sp>
      <p:sp>
        <p:nvSpPr>
          <p:cNvPr id="9" name="TextBox 8">
            <a:extLst>
              <a:ext uri="{FF2B5EF4-FFF2-40B4-BE49-F238E27FC236}">
                <a16:creationId xmlns:a16="http://schemas.microsoft.com/office/drawing/2014/main" id="{3E256429-B750-3A0B-03F6-FA54E65FD615}"/>
              </a:ext>
            </a:extLst>
          </p:cNvPr>
          <p:cNvSpPr txBox="1"/>
          <p:nvPr/>
        </p:nvSpPr>
        <p:spPr>
          <a:xfrm>
            <a:off x="5685553" y="4550628"/>
            <a:ext cx="6199018" cy="707886"/>
          </a:xfrm>
          <a:prstGeom prst="rect">
            <a:avLst/>
          </a:prstGeom>
          <a:noFill/>
        </p:spPr>
        <p:txBody>
          <a:bodyPr wrap="square" rtlCol="0">
            <a:spAutoFit/>
          </a:bodyPr>
          <a:lstStyle/>
          <a:p>
            <a:r>
              <a:rPr lang="en-US" sz="2000" dirty="0">
                <a:solidFill>
                  <a:srgbClr val="141155">
                    <a:lumMod val="20000"/>
                    <a:lumOff val="80000"/>
                  </a:srgbClr>
                </a:solidFill>
                <a:latin typeface="Consolas" panose="020B0609020204030204" pitchFamily="49" charset="0"/>
                <a:cs typeface="Consolas" panose="020B0609020204030204" pitchFamily="49" charset="0"/>
              </a:rPr>
              <a:t>&lt;input </a:t>
            </a:r>
            <a:r>
              <a:rPr lang="en-US" sz="2000" dirty="0">
                <a:solidFill>
                  <a:srgbClr val="E57459">
                    <a:lumMod val="60000"/>
                    <a:lumOff val="40000"/>
                  </a:srgbClr>
                </a:solidFill>
                <a:latin typeface="Consolas" panose="020B0609020204030204" pitchFamily="49" charset="0"/>
                <a:cs typeface="Consolas" panose="020B0609020204030204" pitchFamily="49" charset="0"/>
              </a:rPr>
              <a:t>aria-label=</a:t>
            </a:r>
            <a:r>
              <a:rPr lang="en-US" sz="2000" dirty="0">
                <a:solidFill>
                  <a:srgbClr val="00A5AE">
                    <a:lumMod val="60000"/>
                    <a:lumOff val="40000"/>
                  </a:srgbClr>
                </a:solidFill>
                <a:latin typeface="Consolas" panose="020B0609020204030204" pitchFamily="49" charset="0"/>
                <a:cs typeface="Consolas" panose="020B0609020204030204" pitchFamily="49" charset="0"/>
              </a:rPr>
              <a:t>“First Name”</a:t>
            </a:r>
            <a:r>
              <a:rPr lang="en-US" sz="2000" dirty="0">
                <a:solidFill>
                  <a:srgbClr val="00A5AE">
                    <a:lumMod val="40000"/>
                    <a:lumOff val="60000"/>
                  </a:srgbClr>
                </a:solidFill>
                <a:latin typeface="Consolas" panose="020B0609020204030204" pitchFamily="49" charset="0"/>
                <a:cs typeface="Consolas" panose="020B0609020204030204" pitchFamily="49" charset="0"/>
              </a:rPr>
              <a:t> </a:t>
            </a:r>
            <a:r>
              <a:rPr lang="en-US" sz="2000" dirty="0">
                <a:solidFill>
                  <a:srgbClr val="E57459">
                    <a:lumMod val="60000"/>
                    <a:lumOff val="40000"/>
                  </a:srgbClr>
                </a:solidFill>
                <a:latin typeface="Consolas" panose="020B0609020204030204" pitchFamily="49" charset="0"/>
                <a:cs typeface="Consolas" panose="020B0609020204030204" pitchFamily="49" charset="0"/>
              </a:rPr>
              <a:t>type=</a:t>
            </a:r>
            <a:r>
              <a:rPr lang="en-US" sz="2000" dirty="0">
                <a:solidFill>
                  <a:srgbClr val="00A5AE">
                    <a:lumMod val="60000"/>
                    <a:lumOff val="40000"/>
                  </a:srgbClr>
                </a:solidFill>
                <a:latin typeface="Consolas" panose="020B0609020204030204" pitchFamily="49" charset="0"/>
                <a:cs typeface="Consolas" panose="020B0609020204030204" pitchFamily="49" charset="0"/>
              </a:rPr>
              <a:t>“text”</a:t>
            </a:r>
            <a:r>
              <a:rPr lang="en-US" sz="2000" dirty="0">
                <a:solidFill>
                  <a:srgbClr val="141155">
                    <a:lumMod val="20000"/>
                    <a:lumOff val="80000"/>
                  </a:srgbClr>
                </a:solidFill>
                <a:latin typeface="Consolas" panose="020B0609020204030204" pitchFamily="49" charset="0"/>
                <a:cs typeface="Consolas" panose="020B0609020204030204" pitchFamily="49" charset="0"/>
              </a:rPr>
              <a:t>&gt;</a:t>
            </a:r>
          </a:p>
          <a:p>
            <a:r>
              <a:rPr lang="en-US" sz="2000" dirty="0">
                <a:solidFill>
                  <a:srgbClr val="141155">
                    <a:lumMod val="20000"/>
                    <a:lumOff val="80000"/>
                  </a:srgbClr>
                </a:solidFill>
                <a:latin typeface="Consolas" panose="020B0609020204030204" pitchFamily="49" charset="0"/>
                <a:cs typeface="Consolas" panose="020B0609020204030204" pitchFamily="49" charset="0"/>
              </a:rPr>
              <a:t>/* No visible label </a:t>
            </a:r>
            <a:r>
              <a:rPr lang="en-US" sz="2000" dirty="0">
                <a:solidFill>
                  <a:srgbClr val="141155">
                    <a:lumMod val="20000"/>
                    <a:lumOff val="80000"/>
                  </a:srgbClr>
                </a:solidFill>
                <a:latin typeface="Consolas" panose="020B0609020204030204" pitchFamily="49" charset="0"/>
                <a:cs typeface="Consolas" panose="020B0609020204030204" pitchFamily="49" charset="0"/>
                <a:sym typeface="Wingdings" pitchFamily="2" charset="2"/>
              </a:rPr>
              <a:t>*/</a:t>
            </a:r>
            <a:endParaRPr lang="en-US" sz="2000" dirty="0">
              <a:solidFill>
                <a:srgbClr val="141155">
                  <a:lumMod val="20000"/>
                  <a:lumOff val="80000"/>
                </a:srgbClr>
              </a:solidFill>
              <a:latin typeface="Consolas" panose="020B0609020204030204" pitchFamily="49" charset="0"/>
              <a:cs typeface="Consolas" panose="020B0609020204030204" pitchFamily="49" charset="0"/>
            </a:endParaRPr>
          </a:p>
        </p:txBody>
      </p:sp>
    </p:spTree>
    <p:extLst>
      <p:ext uri="{BB962C8B-B14F-4D97-AF65-F5344CB8AC3E}">
        <p14:creationId xmlns:p14="http://schemas.microsoft.com/office/powerpoint/2010/main" val="21628357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
                                            <p:txEl>
                                              <p:pRg st="1" end="1"/>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2" end="2"/>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
                                            <p:txEl>
                                              <p:pRg st="3" end="3"/>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9"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68A008-C052-4F7E-A287-DB17F8A73FB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82AE99A-095F-DD5E-F753-B083BFCEF125}"/>
              </a:ext>
            </a:extLst>
          </p:cNvPr>
          <p:cNvSpPr>
            <a:spLocks noGrp="1"/>
          </p:cNvSpPr>
          <p:nvPr>
            <p:ph type="ctrTitle"/>
          </p:nvPr>
        </p:nvSpPr>
        <p:spPr/>
        <p:txBody>
          <a:bodyPr/>
          <a:lstStyle/>
          <a:p>
            <a:r>
              <a:rPr lang="en-US" dirty="0"/>
              <a:t>Color Contrast</a:t>
            </a:r>
          </a:p>
        </p:txBody>
      </p:sp>
      <p:sp>
        <p:nvSpPr>
          <p:cNvPr id="3" name="Subtitle 2">
            <a:extLst>
              <a:ext uri="{FF2B5EF4-FFF2-40B4-BE49-F238E27FC236}">
                <a16:creationId xmlns:a16="http://schemas.microsoft.com/office/drawing/2014/main" id="{5A8A9261-CECC-15F7-B58C-E74AD25C7E5E}"/>
              </a:ext>
              <a:ext uri="{C183D7F6-B498-43B3-948B-1728B52AA6E4}">
                <adec:decorative xmlns:adec="http://schemas.microsoft.com/office/drawing/2017/decorative" val="1"/>
              </a:ext>
            </a:extLst>
          </p:cNvPr>
          <p:cNvSpPr>
            <a:spLocks noGrp="1"/>
          </p:cNvSpPr>
          <p:nvPr>
            <p:ph type="subTitle" idx="1"/>
          </p:nvPr>
        </p:nvSpPr>
        <p:spPr/>
        <p:txBody>
          <a:bodyPr/>
          <a:lstStyle/>
          <a:p>
            <a:endParaRPr lang="en-US"/>
          </a:p>
        </p:txBody>
      </p:sp>
    </p:spTree>
    <p:extLst>
      <p:ext uri="{BB962C8B-B14F-4D97-AF65-F5344CB8AC3E}">
        <p14:creationId xmlns:p14="http://schemas.microsoft.com/office/powerpoint/2010/main" val="290519626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419763-7409-2C83-606B-59710AA02BCC}"/>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BFA12312-AE42-B073-7A26-5AB018390EA8}"/>
              </a:ext>
            </a:extLst>
          </p:cNvPr>
          <p:cNvSpPr>
            <a:spLocks noGrp="1"/>
          </p:cNvSpPr>
          <p:nvPr>
            <p:ph type="ctrTitle"/>
          </p:nvPr>
        </p:nvSpPr>
        <p:spPr/>
        <p:txBody>
          <a:bodyPr/>
          <a:lstStyle/>
          <a:p>
            <a:r>
              <a:rPr lang="en-US" dirty="0"/>
              <a:t>Text Content - Minimum 4.5:1 Color Contrast Ratio</a:t>
            </a:r>
          </a:p>
        </p:txBody>
      </p:sp>
      <p:sp>
        <p:nvSpPr>
          <p:cNvPr id="5" name="Text Placeholder 4">
            <a:extLst>
              <a:ext uri="{FF2B5EF4-FFF2-40B4-BE49-F238E27FC236}">
                <a16:creationId xmlns:a16="http://schemas.microsoft.com/office/drawing/2014/main" id="{02535858-AE34-0463-D986-FF4414F0607E}"/>
              </a:ext>
            </a:extLst>
          </p:cNvPr>
          <p:cNvSpPr>
            <a:spLocks noGrp="1"/>
          </p:cNvSpPr>
          <p:nvPr>
            <p:ph type="body" sz="quarter" idx="13"/>
          </p:nvPr>
        </p:nvSpPr>
        <p:spPr>
          <a:xfrm>
            <a:off x="268079" y="1307167"/>
            <a:ext cx="6705043" cy="4243666"/>
          </a:xfrm>
        </p:spPr>
        <p:txBody>
          <a:bodyPr>
            <a:normAutofit/>
          </a:bodyPr>
          <a:lstStyle/>
          <a:p>
            <a:pPr marL="285750" indent="-285750">
              <a:buFont typeface="Arial" panose="020B0604020202020204" pitchFamily="34" charset="0"/>
              <a:buChar char="•"/>
            </a:pPr>
            <a:r>
              <a:rPr lang="en-US" sz="2400" dirty="0"/>
              <a:t>Labels/Legends</a:t>
            </a:r>
          </a:p>
          <a:p>
            <a:pPr marL="971550" lvl="1" indent="-285750"/>
            <a:r>
              <a:rPr lang="en-US" sz="2400" dirty="0"/>
              <a:t>Field labels</a:t>
            </a:r>
          </a:p>
          <a:p>
            <a:pPr marL="971550" lvl="1" indent="-285750"/>
            <a:r>
              <a:rPr lang="en-US" sz="2400" dirty="0"/>
              <a:t>Required Asterisks</a:t>
            </a:r>
          </a:p>
          <a:p>
            <a:pPr marL="285750" indent="-285750">
              <a:buFont typeface="Arial" panose="020B0604020202020204" pitchFamily="34" charset="0"/>
              <a:buChar char="•"/>
            </a:pPr>
            <a:r>
              <a:rPr lang="en-US" sz="2400" dirty="0"/>
              <a:t>Field Instructions</a:t>
            </a:r>
          </a:p>
          <a:p>
            <a:pPr marL="285750" indent="-285750">
              <a:buFont typeface="Arial" panose="020B0604020202020204" pitchFamily="34" charset="0"/>
              <a:buChar char="•"/>
            </a:pPr>
            <a:r>
              <a:rPr lang="en-US" sz="2400" dirty="0"/>
              <a:t>Placeholder Text</a:t>
            </a:r>
          </a:p>
          <a:p>
            <a:pPr marL="285750" indent="-285750">
              <a:buFont typeface="Arial" panose="020B0604020202020204" pitchFamily="34" charset="0"/>
              <a:buChar char="•"/>
            </a:pPr>
            <a:r>
              <a:rPr lang="en-US" sz="2400" dirty="0"/>
              <a:t>Error messages</a:t>
            </a:r>
          </a:p>
        </p:txBody>
      </p:sp>
      <p:pic>
        <p:nvPicPr>
          <p:cNvPr id="14" name="Picture 13" descr="Screenshot of the email address field where an error message is displayed below the input. The error message uses a darker red to improve contrast.">
            <a:extLst>
              <a:ext uri="{FF2B5EF4-FFF2-40B4-BE49-F238E27FC236}">
                <a16:creationId xmlns:a16="http://schemas.microsoft.com/office/drawing/2014/main" id="{8B0263B9-762E-91EC-DC0A-F613173695DA}"/>
              </a:ext>
            </a:extLst>
          </p:cNvPr>
          <p:cNvPicPr>
            <a:picLocks noChangeAspect="1"/>
          </p:cNvPicPr>
          <p:nvPr/>
        </p:nvPicPr>
        <p:blipFill>
          <a:blip r:embed="rId2">
            <a:extLst>
              <a:ext uri="{28A0092B-C50C-407E-A947-70E740481C1C}">
                <a14:useLocalDpi xmlns:a14="http://schemas.microsoft.com/office/drawing/2010/main"/>
              </a:ext>
            </a:extLst>
          </a:blip>
          <a:srcRect/>
          <a:stretch/>
        </p:blipFill>
        <p:spPr>
          <a:xfrm>
            <a:off x="5381377" y="1447269"/>
            <a:ext cx="5198824" cy="1981731"/>
          </a:xfrm>
          <a:prstGeom prst="rect">
            <a:avLst/>
          </a:prstGeom>
          <a:ln>
            <a:noFill/>
          </a:ln>
          <a:effectLst>
            <a:outerShdw blurRad="292100" dist="139700" dir="2700000" algn="tl" rotWithShape="0">
              <a:srgbClr val="333333">
                <a:alpha val="65000"/>
              </a:srgbClr>
            </a:outerShdw>
          </a:effectLst>
        </p:spPr>
      </p:pic>
      <p:sp>
        <p:nvSpPr>
          <p:cNvPr id="15" name="TextBox 14">
            <a:extLst>
              <a:ext uri="{FF2B5EF4-FFF2-40B4-BE49-F238E27FC236}">
                <a16:creationId xmlns:a16="http://schemas.microsoft.com/office/drawing/2014/main" id="{E9229005-5F26-DF04-16B3-D18B16DF117D}"/>
              </a:ext>
            </a:extLst>
          </p:cNvPr>
          <p:cNvSpPr txBox="1"/>
          <p:nvPr/>
        </p:nvSpPr>
        <p:spPr>
          <a:xfrm>
            <a:off x="5610253" y="4700669"/>
            <a:ext cx="2021903" cy="707886"/>
          </a:xfrm>
          <a:prstGeom prst="rect">
            <a:avLst/>
          </a:prstGeom>
          <a:noFill/>
        </p:spPr>
        <p:txBody>
          <a:bodyPr wrap="square" rtlCol="0">
            <a:spAutoFit/>
          </a:bodyPr>
          <a:lstStyle/>
          <a:p>
            <a:pPr algn="ctr"/>
            <a:r>
              <a:rPr lang="en-US" sz="2000" dirty="0"/>
              <a:t>Below minimum contrast ratio</a:t>
            </a:r>
          </a:p>
        </p:txBody>
      </p:sp>
      <p:grpSp>
        <p:nvGrpSpPr>
          <p:cNvPr id="13" name="Group 12" descr="Showing the default &quot;red&quot; color which has a hexcode of #ff0000 and does not meet minimum color contrast ratio for text against a white background">
            <a:extLst>
              <a:ext uri="{FF2B5EF4-FFF2-40B4-BE49-F238E27FC236}">
                <a16:creationId xmlns:a16="http://schemas.microsoft.com/office/drawing/2014/main" id="{15D6FF94-5E7C-4C4C-E9F3-8A3DC454237E}"/>
              </a:ext>
            </a:extLst>
          </p:cNvPr>
          <p:cNvGrpSpPr/>
          <p:nvPr/>
        </p:nvGrpSpPr>
        <p:grpSpPr>
          <a:xfrm>
            <a:off x="5934763" y="5546442"/>
            <a:ext cx="1321791" cy="400110"/>
            <a:chOff x="1015008" y="4697286"/>
            <a:chExt cx="1321791" cy="400110"/>
          </a:xfrm>
        </p:grpSpPr>
        <p:sp>
          <p:nvSpPr>
            <p:cNvPr id="8" name="TextBox 7">
              <a:extLst>
                <a:ext uri="{FF2B5EF4-FFF2-40B4-BE49-F238E27FC236}">
                  <a16:creationId xmlns:a16="http://schemas.microsoft.com/office/drawing/2014/main" id="{44712DFF-EA91-B8AD-8F59-20FFC4A61BF7}"/>
                </a:ext>
              </a:extLst>
            </p:cNvPr>
            <p:cNvSpPr txBox="1"/>
            <p:nvPr/>
          </p:nvSpPr>
          <p:spPr>
            <a:xfrm>
              <a:off x="1303866" y="4697286"/>
              <a:ext cx="1032933" cy="400110"/>
            </a:xfrm>
            <a:prstGeom prst="rect">
              <a:avLst/>
            </a:prstGeom>
            <a:noFill/>
          </p:spPr>
          <p:txBody>
            <a:bodyPr wrap="square">
              <a:spAutoFit/>
            </a:bodyPr>
            <a:lstStyle/>
            <a:p>
              <a:r>
                <a:rPr lang="en-US" sz="2000" dirty="0"/>
                <a:t>#ff0000</a:t>
              </a:r>
            </a:p>
          </p:txBody>
        </p:sp>
        <p:sp>
          <p:nvSpPr>
            <p:cNvPr id="9" name="Rectangle 8">
              <a:extLst>
                <a:ext uri="{FF2B5EF4-FFF2-40B4-BE49-F238E27FC236}">
                  <a16:creationId xmlns:a16="http://schemas.microsoft.com/office/drawing/2014/main" id="{BD899FCC-342B-7870-8A8D-3ACF13E7A411}"/>
                </a:ext>
              </a:extLst>
            </p:cNvPr>
            <p:cNvSpPr/>
            <p:nvPr/>
          </p:nvSpPr>
          <p:spPr>
            <a:xfrm>
              <a:off x="1015008" y="4764697"/>
              <a:ext cx="254000" cy="265288"/>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7" name="TextBox 16">
            <a:extLst>
              <a:ext uri="{FF2B5EF4-FFF2-40B4-BE49-F238E27FC236}">
                <a16:creationId xmlns:a16="http://schemas.microsoft.com/office/drawing/2014/main" id="{3316CBFB-BD47-623F-0B9F-4967D11A0595}"/>
              </a:ext>
            </a:extLst>
          </p:cNvPr>
          <p:cNvSpPr txBox="1"/>
          <p:nvPr/>
        </p:nvSpPr>
        <p:spPr>
          <a:xfrm>
            <a:off x="7980789" y="4780723"/>
            <a:ext cx="2218414" cy="707886"/>
          </a:xfrm>
          <a:prstGeom prst="rect">
            <a:avLst/>
          </a:prstGeom>
          <a:noFill/>
        </p:spPr>
        <p:txBody>
          <a:bodyPr wrap="square" rtlCol="0">
            <a:spAutoFit/>
          </a:bodyPr>
          <a:lstStyle/>
          <a:p>
            <a:pPr algn="ctr"/>
            <a:r>
              <a:rPr lang="en-US" sz="2000" dirty="0"/>
              <a:t>Above minimum contrast</a:t>
            </a:r>
          </a:p>
        </p:txBody>
      </p:sp>
      <p:grpSp>
        <p:nvGrpSpPr>
          <p:cNvPr id="12" name="Group 11" descr="Showing a slightly darker red color which has a hexcode of #C00000 and does meet minimum color contrast ratio for text against a white background">
            <a:extLst>
              <a:ext uri="{FF2B5EF4-FFF2-40B4-BE49-F238E27FC236}">
                <a16:creationId xmlns:a16="http://schemas.microsoft.com/office/drawing/2014/main" id="{140F6345-7522-A7E8-78A5-419F559F2C62}"/>
              </a:ext>
            </a:extLst>
          </p:cNvPr>
          <p:cNvGrpSpPr/>
          <p:nvPr/>
        </p:nvGrpSpPr>
        <p:grpSpPr>
          <a:xfrm>
            <a:off x="8342346" y="5546442"/>
            <a:ext cx="1546762" cy="400110"/>
            <a:chOff x="3480823" y="4697286"/>
            <a:chExt cx="1546762" cy="400110"/>
          </a:xfrm>
        </p:grpSpPr>
        <p:sp>
          <p:nvSpPr>
            <p:cNvPr id="10" name="Rectangle 9">
              <a:extLst>
                <a:ext uri="{FF2B5EF4-FFF2-40B4-BE49-F238E27FC236}">
                  <a16:creationId xmlns:a16="http://schemas.microsoft.com/office/drawing/2014/main" id="{62CD192A-E22D-95C2-688D-E0E2DFBC08C5}"/>
                </a:ext>
              </a:extLst>
            </p:cNvPr>
            <p:cNvSpPr/>
            <p:nvPr/>
          </p:nvSpPr>
          <p:spPr>
            <a:xfrm>
              <a:off x="3480823" y="4764697"/>
              <a:ext cx="254000" cy="265288"/>
            </a:xfrm>
            <a:prstGeom prst="rect">
              <a:avLst/>
            </a:prstGeom>
            <a:solidFill>
              <a:srgbClr val="C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40A3B59E-0AB7-BC2D-49D8-47741CADFF7C}"/>
                </a:ext>
              </a:extLst>
            </p:cNvPr>
            <p:cNvSpPr txBox="1"/>
            <p:nvPr/>
          </p:nvSpPr>
          <p:spPr>
            <a:xfrm>
              <a:off x="3826932" y="4697286"/>
              <a:ext cx="1200653" cy="400110"/>
            </a:xfrm>
            <a:prstGeom prst="rect">
              <a:avLst/>
            </a:prstGeom>
            <a:noFill/>
          </p:spPr>
          <p:txBody>
            <a:bodyPr wrap="square">
              <a:spAutoFit/>
            </a:bodyPr>
            <a:lstStyle/>
            <a:p>
              <a:r>
                <a:rPr lang="en-US" sz="2000" dirty="0"/>
                <a:t>#C00000</a:t>
              </a:r>
            </a:p>
          </p:txBody>
        </p:sp>
      </p:grpSp>
      <p:pic>
        <p:nvPicPr>
          <p:cNvPr id="16" name="Graphic 15">
            <a:extLst>
              <a:ext uri="{FF2B5EF4-FFF2-40B4-BE49-F238E27FC236}">
                <a16:creationId xmlns:a16="http://schemas.microsoft.com/office/drawing/2014/main" id="{801B6F65-475E-8E3B-784E-E38890E04878}"/>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403945" y="4260163"/>
            <a:ext cx="434517" cy="440506"/>
          </a:xfrm>
          <a:prstGeom prst="rect">
            <a:avLst/>
          </a:prstGeom>
        </p:spPr>
      </p:pic>
      <p:pic>
        <p:nvPicPr>
          <p:cNvPr id="18" name="Graphic 17">
            <a:extLst>
              <a:ext uri="{FF2B5EF4-FFF2-40B4-BE49-F238E27FC236}">
                <a16:creationId xmlns:a16="http://schemas.microsoft.com/office/drawing/2014/main" id="{33D462D4-01B5-5736-337A-0F14AE5E6151}"/>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861778" y="4260163"/>
            <a:ext cx="456436" cy="462727"/>
          </a:xfrm>
          <a:prstGeom prst="rect">
            <a:avLst/>
          </a:prstGeom>
        </p:spPr>
      </p:pic>
    </p:spTree>
    <p:extLst>
      <p:ext uri="{BB962C8B-B14F-4D97-AF65-F5344CB8AC3E}">
        <p14:creationId xmlns:p14="http://schemas.microsoft.com/office/powerpoint/2010/main" val="36945532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6"/>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7"/>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7"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104CD0-ACDB-E366-81FB-59AE0E0B1479}"/>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391954F6-2705-AA24-77C7-39EE349D3215}"/>
              </a:ext>
            </a:extLst>
          </p:cNvPr>
          <p:cNvSpPr>
            <a:spLocks noGrp="1"/>
          </p:cNvSpPr>
          <p:nvPr>
            <p:ph type="ctrTitle"/>
          </p:nvPr>
        </p:nvSpPr>
        <p:spPr/>
        <p:txBody>
          <a:bodyPr/>
          <a:lstStyle/>
          <a:p>
            <a:r>
              <a:rPr lang="en-US" dirty="0"/>
              <a:t>User Interface Elements – 3:1 Color Contrast Ratio</a:t>
            </a:r>
          </a:p>
        </p:txBody>
      </p:sp>
      <p:sp>
        <p:nvSpPr>
          <p:cNvPr id="5" name="Text Placeholder 4">
            <a:extLst>
              <a:ext uri="{FF2B5EF4-FFF2-40B4-BE49-F238E27FC236}">
                <a16:creationId xmlns:a16="http://schemas.microsoft.com/office/drawing/2014/main" id="{6B2C581B-3DEF-B0C8-D1EF-C65E99FB7F9D}"/>
              </a:ext>
            </a:extLst>
          </p:cNvPr>
          <p:cNvSpPr>
            <a:spLocks noGrp="1"/>
          </p:cNvSpPr>
          <p:nvPr>
            <p:ph type="body" sz="quarter" idx="13"/>
          </p:nvPr>
        </p:nvSpPr>
        <p:spPr>
          <a:xfrm>
            <a:off x="268079" y="1307167"/>
            <a:ext cx="4054539" cy="897987"/>
          </a:xfrm>
        </p:spPr>
        <p:txBody>
          <a:bodyPr>
            <a:normAutofit/>
          </a:bodyPr>
          <a:lstStyle/>
          <a:p>
            <a:pPr marL="285750" indent="-285750">
              <a:buFont typeface="Arial" panose="020B0604020202020204" pitchFamily="34" charset="0"/>
              <a:buChar char="•"/>
            </a:pPr>
            <a:r>
              <a:rPr lang="en-US" sz="2400" dirty="0"/>
              <a:t>Input outlines</a:t>
            </a:r>
          </a:p>
          <a:p>
            <a:pPr marL="971550" lvl="1" indent="-285750"/>
            <a:r>
              <a:rPr lang="en-US" sz="2400" dirty="0"/>
              <a:t>Default and error</a:t>
            </a:r>
          </a:p>
        </p:txBody>
      </p:sp>
      <p:sp>
        <p:nvSpPr>
          <p:cNvPr id="3" name="TextBox 2">
            <a:extLst>
              <a:ext uri="{FF2B5EF4-FFF2-40B4-BE49-F238E27FC236}">
                <a16:creationId xmlns:a16="http://schemas.microsoft.com/office/drawing/2014/main" id="{93BA9654-3E49-DCC3-8F95-F137971B4C3A}"/>
              </a:ext>
              <a:ext uri="{C183D7F6-B498-43B3-948B-1728B52AA6E4}">
                <adec:decorative xmlns:adec="http://schemas.microsoft.com/office/drawing/2017/decorative" val="0"/>
              </a:ext>
            </a:extLst>
          </p:cNvPr>
          <p:cNvSpPr txBox="1"/>
          <p:nvPr/>
        </p:nvSpPr>
        <p:spPr>
          <a:xfrm>
            <a:off x="739950" y="2379939"/>
            <a:ext cx="2187474" cy="478942"/>
          </a:xfrm>
          <a:prstGeom prst="rect">
            <a:avLst/>
          </a:prstGeom>
          <a:noFill/>
        </p:spPr>
        <p:txBody>
          <a:bodyPr wrap="square" rtlCol="0">
            <a:spAutoFit/>
          </a:bodyPr>
          <a:lstStyle/>
          <a:p>
            <a:r>
              <a:rPr lang="en-US" sz="2400" dirty="0"/>
              <a:t>First Name</a:t>
            </a:r>
          </a:p>
        </p:txBody>
      </p:sp>
      <p:sp>
        <p:nvSpPr>
          <p:cNvPr id="2" name="Rectangle 1" descr="Input field has a light grey outline which does not meet the minimum 3:1 color contrast ratio required.">
            <a:extLst>
              <a:ext uri="{FF2B5EF4-FFF2-40B4-BE49-F238E27FC236}">
                <a16:creationId xmlns:a16="http://schemas.microsoft.com/office/drawing/2014/main" id="{D760A72C-2409-E415-9341-A9768947FDD6}"/>
              </a:ext>
              <a:ext uri="{C183D7F6-B498-43B3-948B-1728B52AA6E4}">
                <adec:decorative xmlns:adec="http://schemas.microsoft.com/office/drawing/2017/decorative" val="0"/>
              </a:ext>
            </a:extLst>
          </p:cNvPr>
          <p:cNvSpPr/>
          <p:nvPr/>
        </p:nvSpPr>
        <p:spPr>
          <a:xfrm>
            <a:off x="820418" y="2862284"/>
            <a:ext cx="3502200" cy="504450"/>
          </a:xfrm>
          <a:prstGeom prst="rect">
            <a:avLst/>
          </a:prstGeom>
          <a:ln w="28575">
            <a:solidFill>
              <a:schemeClr val="bg1">
                <a:lumMod val="85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pic>
        <p:nvPicPr>
          <p:cNvPr id="7" name="Graphic 6">
            <a:extLst>
              <a:ext uri="{FF2B5EF4-FFF2-40B4-BE49-F238E27FC236}">
                <a16:creationId xmlns:a16="http://schemas.microsoft.com/office/drawing/2014/main" id="{AD4549AD-FBD0-32F1-54AA-9858C3155680}"/>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5142118" y="2764351"/>
            <a:ext cx="571831" cy="579712"/>
          </a:xfrm>
          <a:prstGeom prst="rect">
            <a:avLst/>
          </a:prstGeom>
        </p:spPr>
      </p:pic>
      <p:sp>
        <p:nvSpPr>
          <p:cNvPr id="6" name="TextBox 5">
            <a:extLst>
              <a:ext uri="{FF2B5EF4-FFF2-40B4-BE49-F238E27FC236}">
                <a16:creationId xmlns:a16="http://schemas.microsoft.com/office/drawing/2014/main" id="{78214B03-3CF0-BC3F-4E8B-31C4A90924B9}"/>
              </a:ext>
            </a:extLst>
          </p:cNvPr>
          <p:cNvSpPr txBox="1"/>
          <p:nvPr/>
        </p:nvSpPr>
        <p:spPr>
          <a:xfrm>
            <a:off x="5857740" y="2814736"/>
            <a:ext cx="5393717" cy="478942"/>
          </a:xfrm>
          <a:prstGeom prst="rect">
            <a:avLst/>
          </a:prstGeom>
          <a:noFill/>
        </p:spPr>
        <p:txBody>
          <a:bodyPr wrap="square" rtlCol="0">
            <a:spAutoFit/>
          </a:bodyPr>
          <a:lstStyle/>
          <a:p>
            <a:r>
              <a:rPr lang="en-US" sz="2400" dirty="0"/>
              <a:t>Below minimum contrast ratio – 1.41:1</a:t>
            </a:r>
          </a:p>
        </p:txBody>
      </p:sp>
      <p:sp>
        <p:nvSpPr>
          <p:cNvPr id="11" name="TextBox 10">
            <a:extLst>
              <a:ext uri="{FF2B5EF4-FFF2-40B4-BE49-F238E27FC236}">
                <a16:creationId xmlns:a16="http://schemas.microsoft.com/office/drawing/2014/main" id="{84FBBBA9-26CA-7301-17F9-EBCDC855A91D}"/>
              </a:ext>
              <a:ext uri="{C183D7F6-B498-43B3-948B-1728B52AA6E4}">
                <adec:decorative xmlns:adec="http://schemas.microsoft.com/office/drawing/2017/decorative" val="0"/>
              </a:ext>
            </a:extLst>
          </p:cNvPr>
          <p:cNvSpPr txBox="1"/>
          <p:nvPr/>
        </p:nvSpPr>
        <p:spPr>
          <a:xfrm>
            <a:off x="724360" y="3469465"/>
            <a:ext cx="2187474" cy="478942"/>
          </a:xfrm>
          <a:prstGeom prst="rect">
            <a:avLst/>
          </a:prstGeom>
          <a:noFill/>
        </p:spPr>
        <p:txBody>
          <a:bodyPr wrap="square" rtlCol="0">
            <a:spAutoFit/>
          </a:bodyPr>
          <a:lstStyle/>
          <a:p>
            <a:r>
              <a:rPr lang="en-US" sz="2400" dirty="0"/>
              <a:t>First Name</a:t>
            </a:r>
          </a:p>
        </p:txBody>
      </p:sp>
      <p:sp>
        <p:nvSpPr>
          <p:cNvPr id="10" name="Rectangle 9" descr="Input field has a dark grey outline which does meet the minimum 3:1 color contrast ratio required.">
            <a:extLst>
              <a:ext uri="{FF2B5EF4-FFF2-40B4-BE49-F238E27FC236}">
                <a16:creationId xmlns:a16="http://schemas.microsoft.com/office/drawing/2014/main" id="{88AD9F71-2F03-25DA-0EF5-4AAAE62934FE}"/>
              </a:ext>
              <a:ext uri="{C183D7F6-B498-43B3-948B-1728B52AA6E4}">
                <adec:decorative xmlns:adec="http://schemas.microsoft.com/office/drawing/2017/decorative" val="0"/>
              </a:ext>
            </a:extLst>
          </p:cNvPr>
          <p:cNvSpPr/>
          <p:nvPr/>
        </p:nvSpPr>
        <p:spPr>
          <a:xfrm>
            <a:off x="804828" y="3951810"/>
            <a:ext cx="3502200" cy="504450"/>
          </a:xfrm>
          <a:prstGeom prst="rect">
            <a:avLst/>
          </a:prstGeom>
          <a:ln w="28575">
            <a:solidFill>
              <a:srgbClr val="7F7F7F"/>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8" name="TextBox 7">
            <a:extLst>
              <a:ext uri="{FF2B5EF4-FFF2-40B4-BE49-F238E27FC236}">
                <a16:creationId xmlns:a16="http://schemas.microsoft.com/office/drawing/2014/main" id="{9BD3AAB9-D215-B594-A4A1-68CD3F02E939}"/>
              </a:ext>
            </a:extLst>
          </p:cNvPr>
          <p:cNvSpPr txBox="1"/>
          <p:nvPr/>
        </p:nvSpPr>
        <p:spPr>
          <a:xfrm>
            <a:off x="5810274" y="3940396"/>
            <a:ext cx="5033029" cy="478942"/>
          </a:xfrm>
          <a:prstGeom prst="rect">
            <a:avLst/>
          </a:prstGeom>
          <a:noFill/>
        </p:spPr>
        <p:txBody>
          <a:bodyPr wrap="square" rtlCol="0">
            <a:spAutoFit/>
          </a:bodyPr>
          <a:lstStyle/>
          <a:p>
            <a:r>
              <a:rPr lang="en-US" sz="2400" dirty="0"/>
              <a:t>Above minimum contrast ratio – 4:1 </a:t>
            </a:r>
          </a:p>
        </p:txBody>
      </p:sp>
      <p:pic>
        <p:nvPicPr>
          <p:cNvPr id="9" name="Graphic 8">
            <a:extLst>
              <a:ext uri="{FF2B5EF4-FFF2-40B4-BE49-F238E27FC236}">
                <a16:creationId xmlns:a16="http://schemas.microsoft.com/office/drawing/2014/main" id="{C3408A4B-73AA-1883-B6E5-B1DBBFB3274F}"/>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142118" y="3871643"/>
            <a:ext cx="571831" cy="579712"/>
          </a:xfrm>
          <a:prstGeom prst="rect">
            <a:avLst/>
          </a:prstGeom>
        </p:spPr>
      </p:pic>
      <p:sp>
        <p:nvSpPr>
          <p:cNvPr id="15" name="TextBox 14">
            <a:extLst>
              <a:ext uri="{FF2B5EF4-FFF2-40B4-BE49-F238E27FC236}">
                <a16:creationId xmlns:a16="http://schemas.microsoft.com/office/drawing/2014/main" id="{AD6DBE09-8441-A732-78BE-0576CD63BCC5}"/>
              </a:ext>
              <a:ext uri="{C183D7F6-B498-43B3-948B-1728B52AA6E4}">
                <adec:decorative xmlns:adec="http://schemas.microsoft.com/office/drawing/2017/decorative" val="0"/>
              </a:ext>
            </a:extLst>
          </p:cNvPr>
          <p:cNvSpPr txBox="1"/>
          <p:nvPr/>
        </p:nvSpPr>
        <p:spPr>
          <a:xfrm>
            <a:off x="703094" y="4605537"/>
            <a:ext cx="2187474" cy="478942"/>
          </a:xfrm>
          <a:prstGeom prst="rect">
            <a:avLst/>
          </a:prstGeom>
          <a:noFill/>
        </p:spPr>
        <p:txBody>
          <a:bodyPr wrap="square" rtlCol="0">
            <a:spAutoFit/>
          </a:bodyPr>
          <a:lstStyle/>
          <a:p>
            <a:r>
              <a:rPr lang="en-US" sz="2400" dirty="0"/>
              <a:t>First Name</a:t>
            </a:r>
          </a:p>
        </p:txBody>
      </p:sp>
      <p:sp>
        <p:nvSpPr>
          <p:cNvPr id="14" name="Rectangle 13" descr="Input field has a red outline to indicate a field with an error.  This darker red does meet the minimum 3:1 color contrast ratio required.">
            <a:extLst>
              <a:ext uri="{FF2B5EF4-FFF2-40B4-BE49-F238E27FC236}">
                <a16:creationId xmlns:a16="http://schemas.microsoft.com/office/drawing/2014/main" id="{3428841E-67D7-F017-1B71-6B2B05976BBA}"/>
              </a:ext>
              <a:ext uri="{C183D7F6-B498-43B3-948B-1728B52AA6E4}">
                <adec:decorative xmlns:adec="http://schemas.microsoft.com/office/drawing/2017/decorative" val="0"/>
              </a:ext>
            </a:extLst>
          </p:cNvPr>
          <p:cNvSpPr/>
          <p:nvPr/>
        </p:nvSpPr>
        <p:spPr>
          <a:xfrm>
            <a:off x="783562" y="5087882"/>
            <a:ext cx="3502200" cy="504450"/>
          </a:xfrm>
          <a:prstGeom prst="rect">
            <a:avLst/>
          </a:prstGeom>
          <a:ln w="28575">
            <a:solidFill>
              <a:srgbClr val="C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7" name="TextBox 16">
            <a:extLst>
              <a:ext uri="{FF2B5EF4-FFF2-40B4-BE49-F238E27FC236}">
                <a16:creationId xmlns:a16="http://schemas.microsoft.com/office/drawing/2014/main" id="{438586CF-C3C4-6727-3798-082C08CBFDF0}"/>
              </a:ext>
            </a:extLst>
          </p:cNvPr>
          <p:cNvSpPr txBox="1"/>
          <p:nvPr/>
        </p:nvSpPr>
        <p:spPr>
          <a:xfrm>
            <a:off x="3214977" y="5709081"/>
            <a:ext cx="1107641" cy="369332"/>
          </a:xfrm>
          <a:prstGeom prst="rect">
            <a:avLst/>
          </a:prstGeom>
          <a:noFill/>
        </p:spPr>
        <p:txBody>
          <a:bodyPr wrap="square">
            <a:spAutoFit/>
          </a:bodyPr>
          <a:lstStyle/>
          <a:p>
            <a:r>
              <a:rPr lang="en-US" dirty="0"/>
              <a:t>#C00000</a:t>
            </a:r>
          </a:p>
        </p:txBody>
      </p:sp>
      <p:sp>
        <p:nvSpPr>
          <p:cNvPr id="12" name="TextBox 11">
            <a:extLst>
              <a:ext uri="{FF2B5EF4-FFF2-40B4-BE49-F238E27FC236}">
                <a16:creationId xmlns:a16="http://schemas.microsoft.com/office/drawing/2014/main" id="{5775DB18-1549-49BE-6CA3-4AFA2D089AEF}"/>
              </a:ext>
            </a:extLst>
          </p:cNvPr>
          <p:cNvSpPr txBox="1"/>
          <p:nvPr/>
        </p:nvSpPr>
        <p:spPr>
          <a:xfrm>
            <a:off x="5789008" y="5076468"/>
            <a:ext cx="5462449" cy="461665"/>
          </a:xfrm>
          <a:prstGeom prst="rect">
            <a:avLst/>
          </a:prstGeom>
          <a:noFill/>
        </p:spPr>
        <p:txBody>
          <a:bodyPr wrap="square" rtlCol="0">
            <a:spAutoFit/>
          </a:bodyPr>
          <a:lstStyle/>
          <a:p>
            <a:r>
              <a:rPr lang="en-US" sz="2400" dirty="0"/>
              <a:t>Above minimum contrast ratio – 6.5:1 </a:t>
            </a:r>
          </a:p>
        </p:txBody>
      </p:sp>
      <p:pic>
        <p:nvPicPr>
          <p:cNvPr id="13" name="Graphic 12">
            <a:extLst>
              <a:ext uri="{FF2B5EF4-FFF2-40B4-BE49-F238E27FC236}">
                <a16:creationId xmlns:a16="http://schemas.microsoft.com/office/drawing/2014/main" id="{8A65827C-4AFF-0D3A-5B32-EC20E53B5429}"/>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120852" y="5007715"/>
            <a:ext cx="571831" cy="579712"/>
          </a:xfrm>
          <a:prstGeom prst="rect">
            <a:avLst/>
          </a:prstGeom>
        </p:spPr>
      </p:pic>
    </p:spTree>
    <p:extLst>
      <p:ext uri="{BB962C8B-B14F-4D97-AF65-F5344CB8AC3E}">
        <p14:creationId xmlns:p14="http://schemas.microsoft.com/office/powerpoint/2010/main" val="362283982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0F5488-CFD3-4FB2-F692-B772970EF4A3}"/>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64C5B2B9-C33A-4F56-BA11-74C1E3A94D0D}"/>
              </a:ext>
            </a:extLst>
          </p:cNvPr>
          <p:cNvSpPr>
            <a:spLocks noGrp="1"/>
          </p:cNvSpPr>
          <p:nvPr>
            <p:ph type="ctrTitle"/>
          </p:nvPr>
        </p:nvSpPr>
        <p:spPr/>
        <p:txBody>
          <a:bodyPr/>
          <a:lstStyle/>
          <a:p>
            <a:r>
              <a:rPr lang="en-US" dirty="0"/>
              <a:t>User Interface Elements – 3:1 Color Contrast Ratio</a:t>
            </a:r>
          </a:p>
        </p:txBody>
      </p:sp>
      <p:sp>
        <p:nvSpPr>
          <p:cNvPr id="5" name="Text Placeholder 4">
            <a:extLst>
              <a:ext uri="{FF2B5EF4-FFF2-40B4-BE49-F238E27FC236}">
                <a16:creationId xmlns:a16="http://schemas.microsoft.com/office/drawing/2014/main" id="{AAE6F5FB-0E40-E8D6-F54F-7E7451A10894}"/>
              </a:ext>
            </a:extLst>
          </p:cNvPr>
          <p:cNvSpPr>
            <a:spLocks noGrp="1"/>
          </p:cNvSpPr>
          <p:nvPr>
            <p:ph type="body" sz="quarter" idx="13"/>
          </p:nvPr>
        </p:nvSpPr>
        <p:spPr>
          <a:xfrm>
            <a:off x="268079" y="1154720"/>
            <a:ext cx="8601601" cy="656898"/>
          </a:xfrm>
        </p:spPr>
        <p:txBody>
          <a:bodyPr>
            <a:normAutofit fontScale="92500" lnSpcReduction="20000"/>
          </a:bodyPr>
          <a:lstStyle/>
          <a:p>
            <a:pPr marL="285750" indent="-285750">
              <a:buFont typeface="Arial" panose="020B0604020202020204" pitchFamily="34" charset="0"/>
              <a:buChar char="•"/>
            </a:pPr>
            <a:r>
              <a:rPr lang="en-US" sz="2400" dirty="0"/>
              <a:t>Focus outlines </a:t>
            </a:r>
          </a:p>
          <a:p>
            <a:pPr marL="971550" lvl="1" indent="-285750"/>
            <a:r>
              <a:rPr lang="en-US" sz="2400" dirty="0"/>
              <a:t>Default just highlights existing input border (light grey to black)</a:t>
            </a:r>
          </a:p>
        </p:txBody>
      </p:sp>
      <p:sp>
        <p:nvSpPr>
          <p:cNvPr id="11" name="TextBox 10">
            <a:extLst>
              <a:ext uri="{FF2B5EF4-FFF2-40B4-BE49-F238E27FC236}">
                <a16:creationId xmlns:a16="http://schemas.microsoft.com/office/drawing/2014/main" id="{0BB55AA9-15FB-4296-48CC-A0EF591B9D6E}"/>
              </a:ext>
              <a:ext uri="{C183D7F6-B498-43B3-948B-1728B52AA6E4}">
                <adec:decorative xmlns:adec="http://schemas.microsoft.com/office/drawing/2017/decorative" val="0"/>
              </a:ext>
            </a:extLst>
          </p:cNvPr>
          <p:cNvSpPr txBox="1"/>
          <p:nvPr/>
        </p:nvSpPr>
        <p:spPr>
          <a:xfrm>
            <a:off x="1424594" y="1872945"/>
            <a:ext cx="2187474" cy="478942"/>
          </a:xfrm>
          <a:prstGeom prst="rect">
            <a:avLst/>
          </a:prstGeom>
          <a:noFill/>
        </p:spPr>
        <p:txBody>
          <a:bodyPr wrap="square" rtlCol="0">
            <a:spAutoFit/>
          </a:bodyPr>
          <a:lstStyle/>
          <a:p>
            <a:r>
              <a:rPr lang="en-US" sz="2400" dirty="0"/>
              <a:t>First Name</a:t>
            </a:r>
          </a:p>
        </p:txBody>
      </p:sp>
      <p:sp>
        <p:nvSpPr>
          <p:cNvPr id="10" name="Rectangle 9" descr="Rectangle with light grey outline.">
            <a:extLst>
              <a:ext uri="{FF2B5EF4-FFF2-40B4-BE49-F238E27FC236}">
                <a16:creationId xmlns:a16="http://schemas.microsoft.com/office/drawing/2014/main" id="{2C101CB7-5A7E-0B8B-CB77-201A8DE5F280}"/>
              </a:ext>
              <a:ext uri="{C183D7F6-B498-43B3-948B-1728B52AA6E4}">
                <adec:decorative xmlns:adec="http://schemas.microsoft.com/office/drawing/2017/decorative" val="0"/>
              </a:ext>
            </a:extLst>
          </p:cNvPr>
          <p:cNvSpPr/>
          <p:nvPr/>
        </p:nvSpPr>
        <p:spPr>
          <a:xfrm>
            <a:off x="1505062" y="2355290"/>
            <a:ext cx="3502200" cy="504450"/>
          </a:xfrm>
          <a:prstGeom prst="rect">
            <a:avLst/>
          </a:prstGeom>
          <a:ln w="28575">
            <a:solidFill>
              <a:srgbClr val="7F7F7F"/>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3" name="TextBox 2">
            <a:extLst>
              <a:ext uri="{FF2B5EF4-FFF2-40B4-BE49-F238E27FC236}">
                <a16:creationId xmlns:a16="http://schemas.microsoft.com/office/drawing/2014/main" id="{803108E2-8ED7-8466-D8D9-682A375D7A44}"/>
              </a:ext>
              <a:ext uri="{C183D7F6-B498-43B3-948B-1728B52AA6E4}">
                <adec:decorative xmlns:adec="http://schemas.microsoft.com/office/drawing/2017/decorative" val="0"/>
              </a:ext>
            </a:extLst>
          </p:cNvPr>
          <p:cNvSpPr txBox="1"/>
          <p:nvPr/>
        </p:nvSpPr>
        <p:spPr>
          <a:xfrm>
            <a:off x="6903307" y="1872945"/>
            <a:ext cx="2187474" cy="478942"/>
          </a:xfrm>
          <a:prstGeom prst="rect">
            <a:avLst/>
          </a:prstGeom>
          <a:noFill/>
        </p:spPr>
        <p:txBody>
          <a:bodyPr wrap="square" rtlCol="0">
            <a:spAutoFit/>
          </a:bodyPr>
          <a:lstStyle/>
          <a:p>
            <a:r>
              <a:rPr lang="en-US" sz="2400" dirty="0"/>
              <a:t>First Name</a:t>
            </a:r>
          </a:p>
        </p:txBody>
      </p:sp>
      <p:sp>
        <p:nvSpPr>
          <p:cNvPr id="2" name="Rectangle 1" descr="Rectangle with black outline.">
            <a:extLst>
              <a:ext uri="{FF2B5EF4-FFF2-40B4-BE49-F238E27FC236}">
                <a16:creationId xmlns:a16="http://schemas.microsoft.com/office/drawing/2014/main" id="{A960B576-1999-5D05-118C-FCC37CD24617}"/>
              </a:ext>
              <a:ext uri="{C183D7F6-B498-43B3-948B-1728B52AA6E4}">
                <adec:decorative xmlns:adec="http://schemas.microsoft.com/office/drawing/2017/decorative" val="0"/>
              </a:ext>
            </a:extLst>
          </p:cNvPr>
          <p:cNvSpPr/>
          <p:nvPr/>
        </p:nvSpPr>
        <p:spPr>
          <a:xfrm>
            <a:off x="6983775" y="2355290"/>
            <a:ext cx="3502200" cy="504450"/>
          </a:xfrm>
          <a:prstGeom prst="rect">
            <a:avLst/>
          </a:prstGeom>
          <a:ln w="28575">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0" name="Arrow: Right 19">
            <a:extLst>
              <a:ext uri="{FF2B5EF4-FFF2-40B4-BE49-F238E27FC236}">
                <a16:creationId xmlns:a16="http://schemas.microsoft.com/office/drawing/2014/main" id="{3FCAF720-FA3C-F57E-B6BE-72C37E635C6F}"/>
              </a:ext>
              <a:ext uri="{C183D7F6-B498-43B3-948B-1728B52AA6E4}">
                <adec:decorative xmlns:adec="http://schemas.microsoft.com/office/drawing/2017/decorative" val="1"/>
              </a:ext>
            </a:extLst>
          </p:cNvPr>
          <p:cNvSpPr/>
          <p:nvPr/>
        </p:nvSpPr>
        <p:spPr>
          <a:xfrm>
            <a:off x="5280993" y="2522523"/>
            <a:ext cx="1342292" cy="169984"/>
          </a:xfrm>
          <a:prstGeom prst="rightArrow">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 Placeholder 4">
            <a:extLst>
              <a:ext uri="{FF2B5EF4-FFF2-40B4-BE49-F238E27FC236}">
                <a16:creationId xmlns:a16="http://schemas.microsoft.com/office/drawing/2014/main" id="{17DC022F-B81B-E889-096D-BB4A21A21C35}"/>
              </a:ext>
            </a:extLst>
          </p:cNvPr>
          <p:cNvSpPr txBox="1">
            <a:spLocks/>
          </p:cNvSpPr>
          <p:nvPr/>
        </p:nvSpPr>
        <p:spPr>
          <a:xfrm>
            <a:off x="148431" y="3495764"/>
            <a:ext cx="9004876" cy="1108144"/>
          </a:xfrm>
          <a:prstGeom prst="rect">
            <a:avLst/>
          </a:prstGeom>
        </p:spPr>
        <p:txBody>
          <a:bodyPr anchor="t">
            <a:normAutofit lnSpcReduction="10000"/>
          </a:bodyPr>
          <a:lstStyle>
            <a:lvl1pPr marL="0" indent="0" algn="l" defTabSz="914400" rtl="0" eaLnBrk="1" latinLnBrk="0" hangingPunct="1">
              <a:lnSpc>
                <a:spcPct val="90000"/>
              </a:lnSpc>
              <a:spcBef>
                <a:spcPts val="1000"/>
              </a:spcBef>
              <a:buFont typeface="Arial" panose="020B0604020202020204" pitchFamily="34" charset="0"/>
              <a:buNone/>
              <a:defRPr sz="1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Courier New" panose="02070309020205020404" pitchFamily="49" charset="0"/>
              <a:buChar char="o"/>
              <a:defRPr sz="16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Wingdings" pitchFamily="2" charset="2"/>
              <a:buChar char="§"/>
              <a:defRPr sz="14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Wingdings" pitchFamily="2" charset="2"/>
              <a:buChar char="Ø"/>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buFont typeface="Arial" panose="020B0604020202020204" pitchFamily="34" charset="0"/>
              <a:buChar char="•"/>
            </a:pPr>
            <a:r>
              <a:rPr lang="en-US" sz="2400" dirty="0"/>
              <a:t>Outline offset</a:t>
            </a:r>
          </a:p>
          <a:p>
            <a:pPr marL="971550" lvl="1" indent="-285750"/>
            <a:r>
              <a:rPr lang="en-US" sz="2400" dirty="0"/>
              <a:t>Sometimes helpful to add an offset to help distinguish from the input border  </a:t>
            </a:r>
          </a:p>
        </p:txBody>
      </p:sp>
      <p:sp>
        <p:nvSpPr>
          <p:cNvPr id="22" name="TextBox 21">
            <a:extLst>
              <a:ext uri="{FF2B5EF4-FFF2-40B4-BE49-F238E27FC236}">
                <a16:creationId xmlns:a16="http://schemas.microsoft.com/office/drawing/2014/main" id="{C1FE57F6-C230-446F-6833-B8C52BDE8642}"/>
              </a:ext>
              <a:ext uri="{C183D7F6-B498-43B3-948B-1728B52AA6E4}">
                <adec:decorative xmlns:adec="http://schemas.microsoft.com/office/drawing/2017/decorative" val="0"/>
              </a:ext>
            </a:extLst>
          </p:cNvPr>
          <p:cNvSpPr txBox="1"/>
          <p:nvPr/>
        </p:nvSpPr>
        <p:spPr>
          <a:xfrm>
            <a:off x="1344126" y="4716485"/>
            <a:ext cx="2187474" cy="478942"/>
          </a:xfrm>
          <a:prstGeom prst="rect">
            <a:avLst/>
          </a:prstGeom>
          <a:noFill/>
        </p:spPr>
        <p:txBody>
          <a:bodyPr wrap="square" rtlCol="0">
            <a:spAutoFit/>
          </a:bodyPr>
          <a:lstStyle/>
          <a:p>
            <a:r>
              <a:rPr lang="en-US" sz="2400" dirty="0"/>
              <a:t>First Name</a:t>
            </a:r>
          </a:p>
        </p:txBody>
      </p:sp>
      <p:sp>
        <p:nvSpPr>
          <p:cNvPr id="21" name="Rectangle 20" descr="Rectangle with light grey outline.">
            <a:extLst>
              <a:ext uri="{FF2B5EF4-FFF2-40B4-BE49-F238E27FC236}">
                <a16:creationId xmlns:a16="http://schemas.microsoft.com/office/drawing/2014/main" id="{7AA4CE9D-4A61-C69F-E0B0-0AF41E15B545}"/>
              </a:ext>
              <a:ext uri="{C183D7F6-B498-43B3-948B-1728B52AA6E4}">
                <adec:decorative xmlns:adec="http://schemas.microsoft.com/office/drawing/2017/decorative" val="0"/>
              </a:ext>
            </a:extLst>
          </p:cNvPr>
          <p:cNvSpPr/>
          <p:nvPr/>
        </p:nvSpPr>
        <p:spPr>
          <a:xfrm>
            <a:off x="1424594" y="5198830"/>
            <a:ext cx="3502200" cy="504450"/>
          </a:xfrm>
          <a:prstGeom prst="rect">
            <a:avLst/>
          </a:prstGeom>
          <a:ln w="28575">
            <a:solidFill>
              <a:srgbClr val="7F7F7F"/>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4" name="TextBox 23">
            <a:extLst>
              <a:ext uri="{FF2B5EF4-FFF2-40B4-BE49-F238E27FC236}">
                <a16:creationId xmlns:a16="http://schemas.microsoft.com/office/drawing/2014/main" id="{1E3D82A1-F7BF-123D-6208-17122CA3287A}"/>
              </a:ext>
              <a:ext uri="{C183D7F6-B498-43B3-948B-1728B52AA6E4}">
                <adec:decorative xmlns:adec="http://schemas.microsoft.com/office/drawing/2017/decorative" val="0"/>
              </a:ext>
            </a:extLst>
          </p:cNvPr>
          <p:cNvSpPr txBox="1"/>
          <p:nvPr/>
        </p:nvSpPr>
        <p:spPr>
          <a:xfrm>
            <a:off x="6903307" y="4716485"/>
            <a:ext cx="2187474" cy="478942"/>
          </a:xfrm>
          <a:prstGeom prst="rect">
            <a:avLst/>
          </a:prstGeom>
          <a:noFill/>
        </p:spPr>
        <p:txBody>
          <a:bodyPr wrap="square" rtlCol="0">
            <a:spAutoFit/>
          </a:bodyPr>
          <a:lstStyle/>
          <a:p>
            <a:r>
              <a:rPr lang="en-US" sz="2400" dirty="0"/>
              <a:t>First Name</a:t>
            </a:r>
          </a:p>
        </p:txBody>
      </p:sp>
      <p:grpSp>
        <p:nvGrpSpPr>
          <p:cNvPr id="6" name="Group 5" descr="Rectangle with black outline and an inner rectangle box with light grey outline.">
            <a:extLst>
              <a:ext uri="{FF2B5EF4-FFF2-40B4-BE49-F238E27FC236}">
                <a16:creationId xmlns:a16="http://schemas.microsoft.com/office/drawing/2014/main" id="{9FA7E45B-7B24-B581-C28D-A75F286EDE04}"/>
              </a:ext>
            </a:extLst>
          </p:cNvPr>
          <p:cNvGrpSpPr/>
          <p:nvPr/>
        </p:nvGrpSpPr>
        <p:grpSpPr>
          <a:xfrm>
            <a:off x="6891364" y="5111486"/>
            <a:ext cx="3688501" cy="674078"/>
            <a:chOff x="6891364" y="5111486"/>
            <a:chExt cx="3688501" cy="674078"/>
          </a:xfrm>
        </p:grpSpPr>
        <p:sp>
          <p:nvSpPr>
            <p:cNvPr id="23" name="Rectangle 22">
              <a:extLst>
                <a:ext uri="{FF2B5EF4-FFF2-40B4-BE49-F238E27FC236}">
                  <a16:creationId xmlns:a16="http://schemas.microsoft.com/office/drawing/2014/main" id="{05AF85BE-AA3C-6076-E6AE-DF02A2C62C81}"/>
                </a:ext>
                <a:ext uri="{C183D7F6-B498-43B3-948B-1728B52AA6E4}">
                  <adec:decorative xmlns:adec="http://schemas.microsoft.com/office/drawing/2017/decorative" val="1"/>
                </a:ext>
              </a:extLst>
            </p:cNvPr>
            <p:cNvSpPr/>
            <p:nvPr/>
          </p:nvSpPr>
          <p:spPr>
            <a:xfrm>
              <a:off x="6983775" y="5198830"/>
              <a:ext cx="3502200" cy="504450"/>
            </a:xfrm>
            <a:prstGeom prst="rect">
              <a:avLst/>
            </a:prstGeom>
            <a:ln w="28575">
              <a:solidFill>
                <a:srgbClr val="7F7F7F"/>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6" name="Rectangle 25">
              <a:extLst>
                <a:ext uri="{FF2B5EF4-FFF2-40B4-BE49-F238E27FC236}">
                  <a16:creationId xmlns:a16="http://schemas.microsoft.com/office/drawing/2014/main" id="{798B4CA0-1BB2-D97D-5D83-0E039DAFA5C1}"/>
                </a:ext>
                <a:ext uri="{C183D7F6-B498-43B3-948B-1728B52AA6E4}">
                  <adec:decorative xmlns:adec="http://schemas.microsoft.com/office/drawing/2017/decorative" val="1"/>
                </a:ext>
              </a:extLst>
            </p:cNvPr>
            <p:cNvSpPr/>
            <p:nvPr/>
          </p:nvSpPr>
          <p:spPr>
            <a:xfrm>
              <a:off x="6891364" y="5111486"/>
              <a:ext cx="3688501" cy="674078"/>
            </a:xfrm>
            <a:prstGeom prst="rect">
              <a:avLst/>
            </a:prstGeom>
            <a:noFill/>
            <a:ln w="28575">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grpSp>
      <p:sp>
        <p:nvSpPr>
          <p:cNvPr id="25" name="Arrow: Right 24">
            <a:extLst>
              <a:ext uri="{FF2B5EF4-FFF2-40B4-BE49-F238E27FC236}">
                <a16:creationId xmlns:a16="http://schemas.microsoft.com/office/drawing/2014/main" id="{F18A5E25-5C24-5B66-B4B2-630773D30218}"/>
              </a:ext>
              <a:ext uri="{C183D7F6-B498-43B3-948B-1728B52AA6E4}">
                <adec:decorative xmlns:adec="http://schemas.microsoft.com/office/drawing/2017/decorative" val="1"/>
              </a:ext>
            </a:extLst>
          </p:cNvPr>
          <p:cNvSpPr/>
          <p:nvPr/>
        </p:nvSpPr>
        <p:spPr>
          <a:xfrm>
            <a:off x="5313231" y="5366063"/>
            <a:ext cx="1342292" cy="169984"/>
          </a:xfrm>
          <a:prstGeom prst="rightArrow">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3948419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F2C97F-3E3A-B1EE-EA2E-A9B118C02642}"/>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AAC4DB1D-2142-5854-6915-82D3240B86A0}"/>
              </a:ext>
            </a:extLst>
          </p:cNvPr>
          <p:cNvSpPr>
            <a:spLocks noGrp="1"/>
          </p:cNvSpPr>
          <p:nvPr>
            <p:ph type="ctrTitle"/>
          </p:nvPr>
        </p:nvSpPr>
        <p:spPr/>
        <p:txBody>
          <a:bodyPr/>
          <a:lstStyle/>
          <a:p>
            <a:r>
              <a:rPr lang="en-US" dirty="0"/>
              <a:t>Exceptions – Do NOT need to meet minimum contrast requirements</a:t>
            </a:r>
          </a:p>
        </p:txBody>
      </p:sp>
      <p:sp>
        <p:nvSpPr>
          <p:cNvPr id="5" name="Text Placeholder 4">
            <a:extLst>
              <a:ext uri="{FF2B5EF4-FFF2-40B4-BE49-F238E27FC236}">
                <a16:creationId xmlns:a16="http://schemas.microsoft.com/office/drawing/2014/main" id="{1E5437A7-5AA5-BB0B-8420-C049D0F14C19}"/>
              </a:ext>
            </a:extLst>
          </p:cNvPr>
          <p:cNvSpPr>
            <a:spLocks noGrp="1"/>
          </p:cNvSpPr>
          <p:nvPr>
            <p:ph type="body" sz="quarter" idx="13"/>
          </p:nvPr>
        </p:nvSpPr>
        <p:spPr>
          <a:xfrm>
            <a:off x="268079" y="1307167"/>
            <a:ext cx="7639403" cy="1707200"/>
          </a:xfrm>
        </p:spPr>
        <p:txBody>
          <a:bodyPr>
            <a:normAutofit/>
          </a:bodyPr>
          <a:lstStyle/>
          <a:p>
            <a:pPr marL="285750" indent="-285750">
              <a:buFont typeface="Arial" panose="020B0604020202020204" pitchFamily="34" charset="0"/>
              <a:buChar char="•"/>
            </a:pPr>
            <a:r>
              <a:rPr lang="en-US" sz="2400" dirty="0"/>
              <a:t>Disabled Inputs and Controls</a:t>
            </a:r>
          </a:p>
          <a:p>
            <a:pPr marL="971550" lvl="1" indent="-285750"/>
            <a:r>
              <a:rPr lang="en-US" sz="2400" dirty="0"/>
              <a:t>MUST be properly disabled!</a:t>
            </a:r>
          </a:p>
        </p:txBody>
      </p:sp>
      <p:sp>
        <p:nvSpPr>
          <p:cNvPr id="10" name="TextBox 9" descr="&quot;Submit&quot; button that demonstrates what an active button looks like. ">
            <a:extLst>
              <a:ext uri="{FF2B5EF4-FFF2-40B4-BE49-F238E27FC236}">
                <a16:creationId xmlns:a16="http://schemas.microsoft.com/office/drawing/2014/main" id="{65C42DA7-2A38-892A-DECE-4003F2701CE9}"/>
              </a:ext>
            </a:extLst>
          </p:cNvPr>
          <p:cNvSpPr txBox="1"/>
          <p:nvPr/>
        </p:nvSpPr>
        <p:spPr>
          <a:xfrm>
            <a:off x="1011045" y="2598869"/>
            <a:ext cx="1791628" cy="461665"/>
          </a:xfrm>
          <a:prstGeom prst="rect">
            <a:avLst/>
          </a:prstGeom>
          <a:solidFill>
            <a:schemeClr val="accent2">
              <a:lumMod val="50000"/>
            </a:schemeClr>
          </a:solidFill>
          <a:effectLst>
            <a:softEdge rad="0"/>
          </a:effectLst>
        </p:spPr>
        <p:txBody>
          <a:bodyPr wrap="square" rtlCol="0" anchor="ctr" anchorCtr="0">
            <a:spAutoFit/>
          </a:bodyPr>
          <a:lstStyle/>
          <a:p>
            <a:pPr algn="ctr"/>
            <a:r>
              <a:rPr lang="en-US" sz="2400" b="1" dirty="0">
                <a:solidFill>
                  <a:schemeClr val="bg1">
                    <a:lumMod val="95000"/>
                  </a:schemeClr>
                </a:solidFill>
              </a:rPr>
              <a:t>Submit</a:t>
            </a:r>
            <a:endParaRPr lang="en-US" b="1" dirty="0">
              <a:solidFill>
                <a:schemeClr val="bg1">
                  <a:lumMod val="95000"/>
                </a:schemeClr>
              </a:solidFill>
            </a:endParaRPr>
          </a:p>
        </p:txBody>
      </p:sp>
      <p:sp>
        <p:nvSpPr>
          <p:cNvPr id="11" name="TextBox 10" descr="Grey &quot;Submit&quot; that demonstrates how difficult it is to see the button text when it's disabled.">
            <a:extLst>
              <a:ext uri="{FF2B5EF4-FFF2-40B4-BE49-F238E27FC236}">
                <a16:creationId xmlns:a16="http://schemas.microsoft.com/office/drawing/2014/main" id="{4C01E7B7-6079-6FF5-10E1-4715A1D0128F}"/>
              </a:ext>
            </a:extLst>
          </p:cNvPr>
          <p:cNvSpPr txBox="1"/>
          <p:nvPr/>
        </p:nvSpPr>
        <p:spPr>
          <a:xfrm>
            <a:off x="3191966" y="2598869"/>
            <a:ext cx="1791628" cy="461665"/>
          </a:xfrm>
          <a:prstGeom prst="rect">
            <a:avLst/>
          </a:prstGeom>
          <a:solidFill>
            <a:schemeClr val="bg1">
              <a:lumMod val="85000"/>
            </a:schemeClr>
          </a:solidFill>
          <a:effectLst>
            <a:softEdge rad="0"/>
          </a:effectLst>
        </p:spPr>
        <p:txBody>
          <a:bodyPr wrap="square" rtlCol="0" anchor="ctr" anchorCtr="0">
            <a:spAutoFit/>
          </a:bodyPr>
          <a:lstStyle/>
          <a:p>
            <a:pPr algn="ctr"/>
            <a:r>
              <a:rPr lang="en-US" sz="2400" b="1" dirty="0">
                <a:solidFill>
                  <a:schemeClr val="bg1">
                    <a:lumMod val="95000"/>
                  </a:schemeClr>
                </a:solidFill>
              </a:rPr>
              <a:t>Submit</a:t>
            </a:r>
            <a:endParaRPr lang="en-US" b="1" dirty="0">
              <a:solidFill>
                <a:schemeClr val="bg1">
                  <a:lumMod val="95000"/>
                </a:schemeClr>
              </a:solidFill>
            </a:endParaRPr>
          </a:p>
        </p:txBody>
      </p:sp>
      <p:sp>
        <p:nvSpPr>
          <p:cNvPr id="9" name="Rectangle 8">
            <a:extLst>
              <a:ext uri="{FF2B5EF4-FFF2-40B4-BE49-F238E27FC236}">
                <a16:creationId xmlns:a16="http://schemas.microsoft.com/office/drawing/2014/main" id="{058C5226-B374-B294-EDDE-8179446BCA44}"/>
              </a:ext>
            </a:extLst>
          </p:cNvPr>
          <p:cNvSpPr/>
          <p:nvPr/>
        </p:nvSpPr>
        <p:spPr>
          <a:xfrm>
            <a:off x="2099628" y="5053291"/>
            <a:ext cx="7992744" cy="995083"/>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dirty="0"/>
              <a:t>Best Practice: While not required, we still recommend meeting color contrast requirements</a:t>
            </a:r>
          </a:p>
        </p:txBody>
      </p:sp>
    </p:spTree>
    <p:extLst>
      <p:ext uri="{BB962C8B-B14F-4D97-AF65-F5344CB8AC3E}">
        <p14:creationId xmlns:p14="http://schemas.microsoft.com/office/powerpoint/2010/main" val="1659981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2D870D-2AF9-27D6-C0BA-EB9A0B80697D}"/>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9EB21826-92A5-2A7A-FE92-ABF5A68191AE}"/>
              </a:ext>
            </a:extLst>
          </p:cNvPr>
          <p:cNvSpPr>
            <a:spLocks noGrp="1"/>
          </p:cNvSpPr>
          <p:nvPr>
            <p:ph type="ctrTitle"/>
          </p:nvPr>
        </p:nvSpPr>
        <p:spPr>
          <a:xfrm>
            <a:off x="268080" y="529866"/>
            <a:ext cx="4425106" cy="1120479"/>
          </a:xfrm>
        </p:spPr>
        <p:txBody>
          <a:bodyPr/>
          <a:lstStyle/>
          <a:p>
            <a:r>
              <a:rPr lang="en-US" sz="3600" dirty="0"/>
              <a:t>Styling</a:t>
            </a:r>
            <a:endParaRPr lang="en-US" dirty="0"/>
          </a:p>
        </p:txBody>
      </p:sp>
      <p:sp>
        <p:nvSpPr>
          <p:cNvPr id="4" name="Text Placeholder 3">
            <a:extLst>
              <a:ext uri="{FF2B5EF4-FFF2-40B4-BE49-F238E27FC236}">
                <a16:creationId xmlns:a16="http://schemas.microsoft.com/office/drawing/2014/main" id="{BBE1BD2F-6026-55E8-2359-2FA28B961155}"/>
              </a:ext>
            </a:extLst>
          </p:cNvPr>
          <p:cNvSpPr>
            <a:spLocks noGrp="1"/>
          </p:cNvSpPr>
          <p:nvPr>
            <p:ph type="body" sz="quarter" idx="14"/>
          </p:nvPr>
        </p:nvSpPr>
        <p:spPr>
          <a:xfrm>
            <a:off x="288621" y="271305"/>
            <a:ext cx="3498850" cy="414494"/>
          </a:xfrm>
        </p:spPr>
        <p:txBody>
          <a:bodyPr>
            <a:normAutofit/>
          </a:bodyPr>
          <a:lstStyle/>
          <a:p>
            <a:r>
              <a:rPr lang="en-US" sz="1600" dirty="0"/>
              <a:t>Developer Tips</a:t>
            </a:r>
          </a:p>
        </p:txBody>
      </p:sp>
      <p:sp>
        <p:nvSpPr>
          <p:cNvPr id="2" name="Text Placeholder 1">
            <a:extLst>
              <a:ext uri="{FF2B5EF4-FFF2-40B4-BE49-F238E27FC236}">
                <a16:creationId xmlns:a16="http://schemas.microsoft.com/office/drawing/2014/main" id="{41B396AE-13B8-81EF-C0D1-EF12E82AD31C}"/>
              </a:ext>
            </a:extLst>
          </p:cNvPr>
          <p:cNvSpPr>
            <a:spLocks noGrp="1"/>
          </p:cNvSpPr>
          <p:nvPr>
            <p:ph type="body" sz="quarter" idx="13"/>
          </p:nvPr>
        </p:nvSpPr>
        <p:spPr/>
        <p:txBody>
          <a:bodyPr anchor="t">
            <a:normAutofit/>
          </a:bodyPr>
          <a:lstStyle/>
          <a:p>
            <a:pPr marL="342900" indent="-342900">
              <a:buFont typeface="Arial" panose="020B0604020202020204" pitchFamily="34" charset="0"/>
              <a:buChar char="•"/>
            </a:pPr>
            <a:r>
              <a:rPr lang="en-US" sz="2400" dirty="0"/>
              <a:t>Field borders</a:t>
            </a:r>
          </a:p>
          <a:p>
            <a:pPr marL="342900" indent="-342900">
              <a:buFont typeface="Arial" panose="020B0604020202020204" pitchFamily="34" charset="0"/>
              <a:buChar char="•"/>
            </a:pPr>
            <a:r>
              <a:rPr lang="en-US" sz="2400" dirty="0"/>
              <a:t>Focus indicators</a:t>
            </a:r>
          </a:p>
          <a:p>
            <a:pPr marL="342900" indent="-342900">
              <a:buFont typeface="Arial" panose="020B0604020202020204" pitchFamily="34" charset="0"/>
              <a:buChar char="•"/>
            </a:pPr>
            <a:r>
              <a:rPr lang="en-US" sz="2400" dirty="0"/>
              <a:t>Placeholder text</a:t>
            </a:r>
          </a:p>
        </p:txBody>
      </p:sp>
      <p:sp>
        <p:nvSpPr>
          <p:cNvPr id="8" name="Rectangle 7" descr="screenshot of code window">
            <a:extLst>
              <a:ext uri="{FF2B5EF4-FFF2-40B4-BE49-F238E27FC236}">
                <a16:creationId xmlns:a16="http://schemas.microsoft.com/office/drawing/2014/main" id="{DB245F55-356A-4A15-D73B-B0CEEBCB6EBC}"/>
              </a:ext>
              <a:ext uri="{C183D7F6-B498-43B3-948B-1728B52AA6E4}">
                <adec:decorative xmlns:adec="http://schemas.microsoft.com/office/drawing/2017/decorative" val="0"/>
              </a:ext>
            </a:extLst>
          </p:cNvPr>
          <p:cNvSpPr/>
          <p:nvPr/>
        </p:nvSpPr>
        <p:spPr>
          <a:xfrm>
            <a:off x="5199531" y="1140343"/>
            <a:ext cx="6840070" cy="5082988"/>
          </a:xfrm>
          <a:prstGeom prst="rect">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5" name="Slide Number Placeholder 4">
            <a:extLst>
              <a:ext uri="{FF2B5EF4-FFF2-40B4-BE49-F238E27FC236}">
                <a16:creationId xmlns:a16="http://schemas.microsoft.com/office/drawing/2014/main" id="{055196E1-2E93-FB76-C2AC-449AEEAA8EE6}"/>
              </a:ext>
              <a:ext uri="{C183D7F6-B498-43B3-948B-1728B52AA6E4}">
                <adec:decorative xmlns:adec="http://schemas.microsoft.com/office/drawing/2017/decorative" val="1"/>
              </a:ext>
            </a:extLst>
          </p:cNvPr>
          <p:cNvSpPr>
            <a:spLocks noGrp="1"/>
          </p:cNvSpPr>
          <p:nvPr>
            <p:ph type="sldNum" sz="quarter" idx="15"/>
          </p:nvPr>
        </p:nvSpPr>
        <p:spPr/>
        <p:txBody>
          <a:bodyPr/>
          <a:lstStyle/>
          <a:p>
            <a:fld id="{88FD77AA-4D9D-4481-88A5-465F71CE0DE3}" type="slidenum">
              <a:rPr lang="en-US" smtClean="0"/>
              <a:pPr/>
              <a:t>16</a:t>
            </a:fld>
            <a:endParaRPr lang="en-US" dirty="0"/>
          </a:p>
        </p:txBody>
      </p:sp>
      <p:sp>
        <p:nvSpPr>
          <p:cNvPr id="6" name="TextBox 5">
            <a:extLst>
              <a:ext uri="{FF2B5EF4-FFF2-40B4-BE49-F238E27FC236}">
                <a16:creationId xmlns:a16="http://schemas.microsoft.com/office/drawing/2014/main" id="{539D3CF7-1F59-B339-371F-ACFFDCF9C021}"/>
              </a:ext>
            </a:extLst>
          </p:cNvPr>
          <p:cNvSpPr txBox="1"/>
          <p:nvPr/>
        </p:nvSpPr>
        <p:spPr>
          <a:xfrm>
            <a:off x="5685553" y="1536830"/>
            <a:ext cx="4683984" cy="292965"/>
          </a:xfrm>
          <a:prstGeom prst="rect">
            <a:avLst/>
          </a:prstGeom>
          <a:noFill/>
        </p:spPr>
        <p:txBody>
          <a:bodyPr wrap="square" rtlCol="0">
            <a:spAutoFit/>
          </a:bodyPr>
          <a:lstStyle/>
          <a:p>
            <a:pPr>
              <a:lnSpc>
                <a:spcPts val="1425"/>
              </a:lnSpc>
              <a:buNone/>
            </a:pPr>
            <a:r>
              <a:rPr lang="en-US" sz="2000" b="0" dirty="0">
                <a:solidFill>
                  <a:srgbClr val="9CDCFE"/>
                </a:solidFill>
                <a:effectLst/>
                <a:latin typeface="Consolas" panose="020B0609020204030204" pitchFamily="49" charset="0"/>
              </a:rPr>
              <a:t>border</a:t>
            </a:r>
            <a:r>
              <a:rPr lang="en-US" sz="2000" b="0" dirty="0">
                <a:solidFill>
                  <a:srgbClr val="D4D4D4"/>
                </a:solidFill>
                <a:effectLst/>
                <a:latin typeface="Consolas" panose="020B0609020204030204" pitchFamily="49" charset="0"/>
              </a:rPr>
              <a:t>: </a:t>
            </a:r>
            <a:r>
              <a:rPr lang="en-US" sz="2000" b="0" dirty="0">
                <a:solidFill>
                  <a:srgbClr val="B5CEA8"/>
                </a:solidFill>
                <a:effectLst/>
                <a:latin typeface="Consolas" panose="020B0609020204030204" pitchFamily="49" charset="0"/>
              </a:rPr>
              <a:t>1px</a:t>
            </a:r>
            <a:r>
              <a:rPr lang="en-US" sz="2000" b="0" dirty="0">
                <a:solidFill>
                  <a:srgbClr val="D4D4D4"/>
                </a:solidFill>
                <a:effectLst/>
                <a:latin typeface="Consolas" panose="020B0609020204030204" pitchFamily="49" charset="0"/>
              </a:rPr>
              <a:t> </a:t>
            </a:r>
            <a:r>
              <a:rPr lang="en-US" sz="2000" b="0" dirty="0">
                <a:solidFill>
                  <a:srgbClr val="CE9178"/>
                </a:solidFill>
                <a:effectLst/>
                <a:latin typeface="Consolas" panose="020B0609020204030204" pitchFamily="49" charset="0"/>
              </a:rPr>
              <a:t>solid</a:t>
            </a:r>
            <a:r>
              <a:rPr lang="en-US" sz="2000" b="0" dirty="0">
                <a:solidFill>
                  <a:srgbClr val="D4D4D4"/>
                </a:solidFill>
                <a:effectLst/>
                <a:latin typeface="Consolas" panose="020B0609020204030204" pitchFamily="49" charset="0"/>
              </a:rPr>
              <a:t> </a:t>
            </a:r>
            <a:r>
              <a:rPr lang="en-US" sz="2000" b="0" dirty="0">
                <a:solidFill>
                  <a:srgbClr val="CE9178"/>
                </a:solidFill>
                <a:effectLst/>
                <a:latin typeface="Consolas" panose="020B0609020204030204" pitchFamily="49" charset="0"/>
              </a:rPr>
              <a:t>#555</a:t>
            </a:r>
            <a:r>
              <a:rPr lang="en-US" sz="2000" b="0" dirty="0">
                <a:solidFill>
                  <a:srgbClr val="D4D4D4"/>
                </a:solidFill>
                <a:effectLst/>
                <a:latin typeface="Consolas" panose="020B0609020204030204" pitchFamily="49" charset="0"/>
              </a:rPr>
              <a:t>;</a:t>
            </a:r>
            <a:endParaRPr lang="en-US" sz="2000" b="0" dirty="0">
              <a:solidFill>
                <a:srgbClr val="CCCCCC"/>
              </a:solidFill>
              <a:effectLst/>
              <a:latin typeface="Consolas" panose="020B0609020204030204" pitchFamily="49" charset="0"/>
            </a:endParaRPr>
          </a:p>
        </p:txBody>
      </p:sp>
      <p:sp>
        <p:nvSpPr>
          <p:cNvPr id="7" name="TextBox 6">
            <a:extLst>
              <a:ext uri="{FF2B5EF4-FFF2-40B4-BE49-F238E27FC236}">
                <a16:creationId xmlns:a16="http://schemas.microsoft.com/office/drawing/2014/main" id="{C527CEB3-D64D-32D1-978C-F1602214B16C}"/>
              </a:ext>
            </a:extLst>
          </p:cNvPr>
          <p:cNvSpPr txBox="1"/>
          <p:nvPr/>
        </p:nvSpPr>
        <p:spPr>
          <a:xfrm>
            <a:off x="5646042" y="2307372"/>
            <a:ext cx="5679066" cy="1703608"/>
          </a:xfrm>
          <a:prstGeom prst="rect">
            <a:avLst/>
          </a:prstGeom>
          <a:noFill/>
        </p:spPr>
        <p:txBody>
          <a:bodyPr wrap="square" rtlCol="0">
            <a:spAutoFit/>
          </a:bodyPr>
          <a:lstStyle/>
          <a:p>
            <a:pPr>
              <a:buNone/>
            </a:pPr>
            <a:r>
              <a:rPr lang="en-US" sz="2000" b="0" dirty="0" err="1">
                <a:solidFill>
                  <a:srgbClr val="D7BA7D"/>
                </a:solidFill>
                <a:effectLst/>
                <a:latin typeface="Consolas" panose="020B0609020204030204" pitchFamily="49" charset="0"/>
              </a:rPr>
              <a:t>button:focus</a:t>
            </a:r>
            <a:r>
              <a:rPr lang="en-US" sz="2000" b="0" dirty="0">
                <a:solidFill>
                  <a:srgbClr val="D4D4D4"/>
                </a:solidFill>
                <a:effectLst/>
                <a:latin typeface="Consolas" panose="020B0609020204030204" pitchFamily="49" charset="0"/>
              </a:rPr>
              <a:t> {</a:t>
            </a:r>
            <a:endParaRPr lang="en-US" sz="2000" b="0" dirty="0">
              <a:solidFill>
                <a:srgbClr val="CCCCCC"/>
              </a:solidFill>
              <a:effectLst/>
              <a:latin typeface="Consolas" panose="020B0609020204030204" pitchFamily="49" charset="0"/>
            </a:endParaRPr>
          </a:p>
          <a:p>
            <a:pPr>
              <a:buNone/>
            </a:pPr>
            <a:r>
              <a:rPr lang="en-US" sz="2000" b="0" dirty="0">
                <a:solidFill>
                  <a:srgbClr val="D4D4D4"/>
                </a:solidFill>
                <a:effectLst/>
                <a:latin typeface="Consolas" panose="020B0609020204030204" pitchFamily="49" charset="0"/>
              </a:rPr>
              <a:t>      </a:t>
            </a:r>
            <a:r>
              <a:rPr lang="en-US" sz="2000" b="0" dirty="0">
                <a:solidFill>
                  <a:srgbClr val="9CDCFE"/>
                </a:solidFill>
                <a:effectLst/>
                <a:latin typeface="Consolas" panose="020B0609020204030204" pitchFamily="49" charset="0"/>
              </a:rPr>
              <a:t>outline</a:t>
            </a:r>
            <a:r>
              <a:rPr lang="en-US" sz="2000" b="0" dirty="0">
                <a:solidFill>
                  <a:srgbClr val="D4D4D4"/>
                </a:solidFill>
                <a:effectLst/>
                <a:latin typeface="Consolas" panose="020B0609020204030204" pitchFamily="49" charset="0"/>
              </a:rPr>
              <a:t>: </a:t>
            </a:r>
            <a:r>
              <a:rPr lang="en-US" sz="2000" b="0" dirty="0">
                <a:solidFill>
                  <a:srgbClr val="B5CEA8"/>
                </a:solidFill>
                <a:effectLst/>
                <a:latin typeface="Consolas" panose="020B0609020204030204" pitchFamily="49" charset="0"/>
              </a:rPr>
              <a:t>3px</a:t>
            </a:r>
            <a:r>
              <a:rPr lang="en-US" sz="2000" b="0" dirty="0">
                <a:solidFill>
                  <a:srgbClr val="D4D4D4"/>
                </a:solidFill>
                <a:effectLst/>
                <a:latin typeface="Consolas" panose="020B0609020204030204" pitchFamily="49" charset="0"/>
              </a:rPr>
              <a:t> </a:t>
            </a:r>
            <a:r>
              <a:rPr lang="en-US" sz="2000" b="0" dirty="0">
                <a:solidFill>
                  <a:srgbClr val="CE9178"/>
                </a:solidFill>
                <a:effectLst/>
                <a:latin typeface="Consolas" panose="020B0609020204030204" pitchFamily="49" charset="0"/>
              </a:rPr>
              <a:t>solid</a:t>
            </a:r>
            <a:r>
              <a:rPr lang="en-US" sz="2000" b="0" dirty="0">
                <a:solidFill>
                  <a:srgbClr val="D4D4D4"/>
                </a:solidFill>
                <a:effectLst/>
                <a:latin typeface="Consolas" panose="020B0609020204030204" pitchFamily="49" charset="0"/>
              </a:rPr>
              <a:t> </a:t>
            </a:r>
            <a:r>
              <a:rPr lang="en-US" sz="2000" b="0" dirty="0">
                <a:solidFill>
                  <a:srgbClr val="CE9178"/>
                </a:solidFill>
                <a:effectLst/>
                <a:latin typeface="Consolas" panose="020B0609020204030204" pitchFamily="49" charset="0"/>
              </a:rPr>
              <a:t>black</a:t>
            </a:r>
            <a:r>
              <a:rPr lang="en-US" sz="2000" b="0" dirty="0">
                <a:solidFill>
                  <a:srgbClr val="D4D4D4"/>
                </a:solidFill>
                <a:effectLst/>
                <a:latin typeface="Consolas" panose="020B0609020204030204" pitchFamily="49" charset="0"/>
              </a:rPr>
              <a:t>;</a:t>
            </a:r>
            <a:endParaRPr lang="en-US" sz="2000" b="0" dirty="0">
              <a:solidFill>
                <a:srgbClr val="CCCCCC"/>
              </a:solidFill>
              <a:effectLst/>
              <a:latin typeface="Consolas" panose="020B0609020204030204" pitchFamily="49" charset="0"/>
            </a:endParaRPr>
          </a:p>
          <a:p>
            <a:pPr>
              <a:buNone/>
            </a:pPr>
            <a:r>
              <a:rPr lang="en-US" sz="2000" b="0" dirty="0">
                <a:solidFill>
                  <a:srgbClr val="D4D4D4"/>
                </a:solidFill>
                <a:effectLst/>
                <a:latin typeface="Consolas" panose="020B0609020204030204" pitchFamily="49" charset="0"/>
              </a:rPr>
              <a:t>      </a:t>
            </a:r>
            <a:r>
              <a:rPr lang="en-US" sz="2000" b="0" dirty="0">
                <a:solidFill>
                  <a:srgbClr val="9CDCFE"/>
                </a:solidFill>
                <a:effectLst/>
                <a:latin typeface="Consolas" panose="020B0609020204030204" pitchFamily="49" charset="0"/>
              </a:rPr>
              <a:t>outline-offset</a:t>
            </a:r>
            <a:r>
              <a:rPr lang="en-US" sz="2000" b="0" dirty="0">
                <a:solidFill>
                  <a:srgbClr val="D4D4D4"/>
                </a:solidFill>
                <a:effectLst/>
                <a:latin typeface="Consolas" panose="020B0609020204030204" pitchFamily="49" charset="0"/>
              </a:rPr>
              <a:t>: </a:t>
            </a:r>
            <a:r>
              <a:rPr lang="en-US" sz="2000" b="0" dirty="0">
                <a:solidFill>
                  <a:srgbClr val="B5CEA8"/>
                </a:solidFill>
                <a:effectLst/>
                <a:latin typeface="Consolas" panose="020B0609020204030204" pitchFamily="49" charset="0"/>
              </a:rPr>
              <a:t>2px</a:t>
            </a:r>
            <a:r>
              <a:rPr lang="en-US" sz="2000" b="0" dirty="0">
                <a:solidFill>
                  <a:srgbClr val="D4D4D4"/>
                </a:solidFill>
                <a:effectLst/>
                <a:latin typeface="Consolas" panose="020B0609020204030204" pitchFamily="49" charset="0"/>
              </a:rPr>
              <a:t>;</a:t>
            </a:r>
            <a:endParaRPr lang="en-US" sz="2000" b="0" dirty="0">
              <a:solidFill>
                <a:srgbClr val="CCCCCC"/>
              </a:solidFill>
              <a:effectLst/>
              <a:latin typeface="Consolas" panose="020B0609020204030204" pitchFamily="49" charset="0"/>
            </a:endParaRPr>
          </a:p>
          <a:p>
            <a:pPr>
              <a:buNone/>
            </a:pPr>
            <a:r>
              <a:rPr lang="en-US" sz="2000" b="0" dirty="0">
                <a:solidFill>
                  <a:srgbClr val="D4D4D4"/>
                </a:solidFill>
                <a:effectLst/>
                <a:latin typeface="Consolas" panose="020B0609020204030204" pitchFamily="49" charset="0"/>
              </a:rPr>
              <a:t>    }</a:t>
            </a:r>
            <a:endParaRPr lang="en-US" sz="2000" b="0" dirty="0">
              <a:solidFill>
                <a:srgbClr val="CCCCCC"/>
              </a:solidFill>
              <a:effectLst/>
              <a:latin typeface="Consolas" panose="020B0609020204030204" pitchFamily="49" charset="0"/>
            </a:endParaRPr>
          </a:p>
          <a:p>
            <a:pPr>
              <a:lnSpc>
                <a:spcPts val="1425"/>
              </a:lnSpc>
              <a:buNone/>
            </a:pPr>
            <a:br>
              <a:rPr lang="en-US" sz="2000" b="0" dirty="0">
                <a:solidFill>
                  <a:srgbClr val="CCCCCC"/>
                </a:solidFill>
                <a:effectLst/>
                <a:latin typeface="Consolas" panose="020B0609020204030204" pitchFamily="49" charset="0"/>
              </a:rPr>
            </a:br>
            <a:endParaRPr lang="en-US" sz="2000" b="0" dirty="0">
              <a:solidFill>
                <a:srgbClr val="CCCCCC"/>
              </a:solidFill>
              <a:effectLst/>
              <a:latin typeface="Consolas" panose="020B0609020204030204" pitchFamily="49" charset="0"/>
            </a:endParaRPr>
          </a:p>
        </p:txBody>
      </p:sp>
      <p:sp>
        <p:nvSpPr>
          <p:cNvPr id="9" name="TextBox 8">
            <a:extLst>
              <a:ext uri="{FF2B5EF4-FFF2-40B4-BE49-F238E27FC236}">
                <a16:creationId xmlns:a16="http://schemas.microsoft.com/office/drawing/2014/main" id="{14C4AD91-C072-32EA-B0DA-1ADC2A370F93}"/>
              </a:ext>
            </a:extLst>
          </p:cNvPr>
          <p:cNvSpPr txBox="1"/>
          <p:nvPr/>
        </p:nvSpPr>
        <p:spPr>
          <a:xfrm>
            <a:off x="5685553" y="4010980"/>
            <a:ext cx="6199018" cy="1323439"/>
          </a:xfrm>
          <a:prstGeom prst="rect">
            <a:avLst/>
          </a:prstGeom>
          <a:noFill/>
        </p:spPr>
        <p:txBody>
          <a:bodyPr wrap="square" rtlCol="0">
            <a:spAutoFit/>
          </a:bodyPr>
          <a:lstStyle/>
          <a:p>
            <a:pPr>
              <a:buNone/>
            </a:pPr>
            <a:r>
              <a:rPr lang="en-US" sz="2000" b="0" dirty="0">
                <a:solidFill>
                  <a:srgbClr val="D7BA7D"/>
                </a:solidFill>
                <a:effectLst/>
                <a:latin typeface="Consolas" panose="020B0609020204030204" pitchFamily="49" charset="0"/>
              </a:rPr>
              <a:t>input::placeholder</a:t>
            </a:r>
            <a:r>
              <a:rPr lang="en-US" sz="2000" b="0" dirty="0">
                <a:solidFill>
                  <a:srgbClr val="D4D4D4"/>
                </a:solidFill>
                <a:effectLst/>
                <a:latin typeface="Consolas" panose="020B0609020204030204" pitchFamily="49" charset="0"/>
              </a:rPr>
              <a:t> {</a:t>
            </a:r>
            <a:endParaRPr lang="en-US" sz="2000" b="0" dirty="0">
              <a:solidFill>
                <a:srgbClr val="CCCCCC"/>
              </a:solidFill>
              <a:effectLst/>
              <a:latin typeface="Consolas" panose="020B0609020204030204" pitchFamily="49" charset="0"/>
            </a:endParaRPr>
          </a:p>
          <a:p>
            <a:pPr>
              <a:buNone/>
            </a:pPr>
            <a:r>
              <a:rPr lang="en-US" sz="2000" b="0" dirty="0">
                <a:solidFill>
                  <a:srgbClr val="D4D4D4"/>
                </a:solidFill>
                <a:effectLst/>
                <a:latin typeface="Consolas" panose="020B0609020204030204" pitchFamily="49" charset="0"/>
              </a:rPr>
              <a:t>  </a:t>
            </a:r>
            <a:r>
              <a:rPr lang="en-US" sz="2000" b="0" dirty="0">
                <a:solidFill>
                  <a:srgbClr val="9CDCFE"/>
                </a:solidFill>
                <a:effectLst/>
                <a:latin typeface="Consolas" panose="020B0609020204030204" pitchFamily="49" charset="0"/>
              </a:rPr>
              <a:t>font-weight</a:t>
            </a:r>
            <a:r>
              <a:rPr lang="en-US" sz="2000" b="0" dirty="0">
                <a:solidFill>
                  <a:srgbClr val="D4D4D4"/>
                </a:solidFill>
                <a:effectLst/>
                <a:latin typeface="Consolas" panose="020B0609020204030204" pitchFamily="49" charset="0"/>
              </a:rPr>
              <a:t>: </a:t>
            </a:r>
            <a:r>
              <a:rPr lang="en-US" sz="2000" b="0" dirty="0">
                <a:solidFill>
                  <a:srgbClr val="CE9178"/>
                </a:solidFill>
                <a:effectLst/>
                <a:latin typeface="Consolas" panose="020B0609020204030204" pitchFamily="49" charset="0"/>
              </a:rPr>
              <a:t>bold</a:t>
            </a:r>
            <a:r>
              <a:rPr lang="en-US" sz="2000" b="0" dirty="0">
                <a:solidFill>
                  <a:srgbClr val="D4D4D4"/>
                </a:solidFill>
                <a:effectLst/>
                <a:latin typeface="Consolas" panose="020B0609020204030204" pitchFamily="49" charset="0"/>
              </a:rPr>
              <a:t>;</a:t>
            </a:r>
            <a:endParaRPr lang="en-US" sz="2000" b="0" dirty="0">
              <a:solidFill>
                <a:srgbClr val="CCCCCC"/>
              </a:solidFill>
              <a:effectLst/>
              <a:latin typeface="Consolas" panose="020B0609020204030204" pitchFamily="49" charset="0"/>
            </a:endParaRPr>
          </a:p>
          <a:p>
            <a:pPr>
              <a:buNone/>
            </a:pPr>
            <a:r>
              <a:rPr lang="en-US" sz="2000" b="0" dirty="0">
                <a:solidFill>
                  <a:srgbClr val="D4D4D4"/>
                </a:solidFill>
                <a:effectLst/>
                <a:latin typeface="Consolas" panose="020B0609020204030204" pitchFamily="49" charset="0"/>
              </a:rPr>
              <a:t>  </a:t>
            </a:r>
            <a:r>
              <a:rPr lang="en-US" sz="2000" b="0" dirty="0">
                <a:solidFill>
                  <a:srgbClr val="9CDCFE"/>
                </a:solidFill>
                <a:effectLst/>
                <a:latin typeface="Consolas" panose="020B0609020204030204" pitchFamily="49" charset="0"/>
              </a:rPr>
              <a:t>color</a:t>
            </a:r>
            <a:r>
              <a:rPr lang="en-US" sz="2000" b="0" dirty="0">
                <a:solidFill>
                  <a:srgbClr val="D4D4D4"/>
                </a:solidFill>
                <a:effectLst/>
                <a:latin typeface="Consolas" panose="020B0609020204030204" pitchFamily="49" charset="0"/>
              </a:rPr>
              <a:t>: </a:t>
            </a:r>
            <a:r>
              <a:rPr lang="en-US" sz="2000" b="0" dirty="0">
                <a:solidFill>
                  <a:srgbClr val="CE9178"/>
                </a:solidFill>
                <a:effectLst/>
                <a:latin typeface="Consolas" panose="020B0609020204030204" pitchFamily="49" charset="0"/>
              </a:rPr>
              <a:t>#515151</a:t>
            </a:r>
            <a:r>
              <a:rPr lang="en-US" sz="2000" b="0" dirty="0">
                <a:solidFill>
                  <a:srgbClr val="D4D4D4"/>
                </a:solidFill>
                <a:effectLst/>
                <a:latin typeface="Consolas" panose="020B0609020204030204" pitchFamily="49" charset="0"/>
              </a:rPr>
              <a:t>;</a:t>
            </a:r>
            <a:endParaRPr lang="en-US" sz="2000" b="0" dirty="0">
              <a:solidFill>
                <a:srgbClr val="CCCCCC"/>
              </a:solidFill>
              <a:effectLst/>
              <a:latin typeface="Consolas" panose="020B0609020204030204" pitchFamily="49" charset="0"/>
            </a:endParaRPr>
          </a:p>
          <a:p>
            <a:pPr>
              <a:buNone/>
            </a:pPr>
            <a:r>
              <a:rPr lang="en-US" sz="2000" b="0" dirty="0">
                <a:solidFill>
                  <a:srgbClr val="D4D4D4"/>
                </a:solidFill>
                <a:effectLst/>
                <a:latin typeface="Consolas" panose="020B0609020204030204" pitchFamily="49" charset="0"/>
              </a:rPr>
              <a:t>}</a:t>
            </a:r>
            <a:endParaRPr lang="en-US" sz="2000" b="0" dirty="0">
              <a:solidFill>
                <a:srgbClr val="CCCCCC"/>
              </a:solidFill>
              <a:effectLst/>
              <a:latin typeface="Consolas" panose="020B0609020204030204" pitchFamily="49" charset="0"/>
            </a:endParaRPr>
          </a:p>
        </p:txBody>
      </p:sp>
    </p:spTree>
    <p:extLst>
      <p:ext uri="{BB962C8B-B14F-4D97-AF65-F5344CB8AC3E}">
        <p14:creationId xmlns:p14="http://schemas.microsoft.com/office/powerpoint/2010/main" val="28438621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
                                            <p:txEl>
                                              <p:pRg st="1" end="1"/>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2" end="2"/>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9"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BC5258-DB71-1D09-DAA6-29E8A8771C1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8110187-E3E2-611D-E1DF-B85FF8FD9FD7}"/>
              </a:ext>
            </a:extLst>
          </p:cNvPr>
          <p:cNvSpPr>
            <a:spLocks noGrp="1"/>
          </p:cNvSpPr>
          <p:nvPr>
            <p:ph type="ctrTitle"/>
          </p:nvPr>
        </p:nvSpPr>
        <p:spPr>
          <a:xfrm>
            <a:off x="590369" y="1258157"/>
            <a:ext cx="9015621" cy="3487245"/>
          </a:xfrm>
        </p:spPr>
        <p:txBody>
          <a:bodyPr/>
          <a:lstStyle/>
          <a:p>
            <a:r>
              <a:rPr lang="en-US" dirty="0"/>
              <a:t>Grouping Related Fields</a:t>
            </a:r>
          </a:p>
        </p:txBody>
      </p:sp>
      <p:sp>
        <p:nvSpPr>
          <p:cNvPr id="4" name="Slide Number Placeholder 3">
            <a:extLst>
              <a:ext uri="{FF2B5EF4-FFF2-40B4-BE49-F238E27FC236}">
                <a16:creationId xmlns:a16="http://schemas.microsoft.com/office/drawing/2014/main" id="{EF12458C-9350-1917-A6AC-A09B58CAA72E}"/>
              </a:ext>
              <a:ext uri="{C183D7F6-B498-43B3-948B-1728B52AA6E4}">
                <adec:decorative xmlns:adec="http://schemas.microsoft.com/office/drawing/2017/decorative" val="1"/>
              </a:ext>
            </a:extLst>
          </p:cNvPr>
          <p:cNvSpPr>
            <a:spLocks noGrp="1"/>
          </p:cNvSpPr>
          <p:nvPr>
            <p:ph type="sldNum" sz="quarter" idx="14"/>
          </p:nvPr>
        </p:nvSpPr>
        <p:spPr/>
        <p:txBody>
          <a:bodyPr/>
          <a:lstStyle/>
          <a:p>
            <a:fld id="{88FD77AA-4D9D-4481-88A5-465F71CE0DE3}" type="slidenum">
              <a:rPr lang="en-US" smtClean="0"/>
              <a:pPr/>
              <a:t>17</a:t>
            </a:fld>
            <a:endParaRPr lang="en-US" dirty="0"/>
          </a:p>
        </p:txBody>
      </p:sp>
    </p:spTree>
    <p:extLst>
      <p:ext uri="{BB962C8B-B14F-4D97-AF65-F5344CB8AC3E}">
        <p14:creationId xmlns:p14="http://schemas.microsoft.com/office/powerpoint/2010/main" val="285673213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83B89B-0985-E022-3093-A9B7004BCD77}"/>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93FD5B83-5725-B16A-647A-CD7F7A3F4809}"/>
              </a:ext>
            </a:extLst>
          </p:cNvPr>
          <p:cNvSpPr>
            <a:spLocks noGrp="1"/>
          </p:cNvSpPr>
          <p:nvPr>
            <p:ph type="ctrTitle"/>
          </p:nvPr>
        </p:nvSpPr>
        <p:spPr>
          <a:xfrm>
            <a:off x="268079" y="349733"/>
            <a:ext cx="6119273" cy="1120479"/>
          </a:xfrm>
        </p:spPr>
        <p:txBody>
          <a:bodyPr/>
          <a:lstStyle/>
          <a:p>
            <a:r>
              <a:rPr lang="en-US" dirty="0"/>
              <a:t>Grouping fields provides clarity for how the form is structured</a:t>
            </a:r>
          </a:p>
        </p:txBody>
      </p:sp>
      <p:sp>
        <p:nvSpPr>
          <p:cNvPr id="5" name="Slide Number Placeholder 4">
            <a:extLst>
              <a:ext uri="{FF2B5EF4-FFF2-40B4-BE49-F238E27FC236}">
                <a16:creationId xmlns:a16="http://schemas.microsoft.com/office/drawing/2014/main" id="{9DF52CDA-5C4E-97C7-86C2-D0EB1DF0005D}"/>
              </a:ext>
              <a:ext uri="{C183D7F6-B498-43B3-948B-1728B52AA6E4}">
                <adec:decorative xmlns:adec="http://schemas.microsoft.com/office/drawing/2017/decorative" val="1"/>
              </a:ext>
            </a:extLst>
          </p:cNvPr>
          <p:cNvSpPr>
            <a:spLocks noGrp="1"/>
          </p:cNvSpPr>
          <p:nvPr>
            <p:ph type="sldNum" sz="quarter" idx="15"/>
          </p:nvPr>
        </p:nvSpPr>
        <p:spPr/>
        <p:txBody>
          <a:bodyPr/>
          <a:lstStyle/>
          <a:p>
            <a:fld id="{88FD77AA-4D9D-4481-88A5-465F71CE0DE3}" type="slidenum">
              <a:rPr lang="en-US" smtClean="0"/>
              <a:pPr/>
              <a:t>18</a:t>
            </a:fld>
            <a:endParaRPr lang="en-US" dirty="0"/>
          </a:p>
        </p:txBody>
      </p:sp>
      <p:sp>
        <p:nvSpPr>
          <p:cNvPr id="10" name="TextBox 9">
            <a:extLst>
              <a:ext uri="{FF2B5EF4-FFF2-40B4-BE49-F238E27FC236}">
                <a16:creationId xmlns:a16="http://schemas.microsoft.com/office/drawing/2014/main" id="{AAAB578D-D996-2FDA-7D4F-9825BF3B4CAD}"/>
              </a:ext>
            </a:extLst>
          </p:cNvPr>
          <p:cNvSpPr txBox="1"/>
          <p:nvPr/>
        </p:nvSpPr>
        <p:spPr>
          <a:xfrm>
            <a:off x="500032" y="1470212"/>
            <a:ext cx="5325035" cy="3277820"/>
          </a:xfrm>
          <a:prstGeom prst="rect">
            <a:avLst/>
          </a:prstGeom>
          <a:noFill/>
        </p:spPr>
        <p:txBody>
          <a:bodyPr wrap="square" rtlCol="0">
            <a:spAutoFit/>
          </a:bodyPr>
          <a:lstStyle/>
          <a:p>
            <a:pPr marL="285750" indent="-285750">
              <a:spcAft>
                <a:spcPts val="600"/>
              </a:spcAft>
              <a:buFont typeface="Arial" panose="020B0604020202020204" pitchFamily="34" charset="0"/>
              <a:buChar char="•"/>
            </a:pPr>
            <a:r>
              <a:rPr lang="en-US" sz="2400" dirty="0"/>
              <a:t>Reduces cognitive load by filling out related information at the same time</a:t>
            </a:r>
          </a:p>
          <a:p>
            <a:pPr marL="285750" indent="-285750">
              <a:spcAft>
                <a:spcPts val="600"/>
              </a:spcAft>
              <a:buFont typeface="Arial" panose="020B0604020202020204" pitchFamily="34" charset="0"/>
              <a:buChar char="•"/>
            </a:pPr>
            <a:r>
              <a:rPr lang="en-US" sz="2400" dirty="0"/>
              <a:t>AT users can navigate via groups of fields</a:t>
            </a:r>
          </a:p>
          <a:p>
            <a:pPr marL="285750" indent="-285750">
              <a:spcAft>
                <a:spcPts val="600"/>
              </a:spcAft>
              <a:buFont typeface="Arial" panose="020B0604020202020204" pitchFamily="34" charset="0"/>
              <a:buChar char="•"/>
            </a:pPr>
            <a:r>
              <a:rPr lang="en-US" sz="2400" dirty="0"/>
              <a:t>Can preview what information will need to be collected prior to filling out the form.</a:t>
            </a:r>
          </a:p>
          <a:p>
            <a:pPr marL="285750" indent="-285750">
              <a:buFont typeface="Arial" panose="020B0604020202020204" pitchFamily="34" charset="0"/>
              <a:buChar char="•"/>
            </a:pPr>
            <a:endParaRPr lang="en-US" sz="2400" dirty="0"/>
          </a:p>
        </p:txBody>
      </p:sp>
      <p:sp>
        <p:nvSpPr>
          <p:cNvPr id="12" name="Rectangle 11">
            <a:extLst>
              <a:ext uri="{FF2B5EF4-FFF2-40B4-BE49-F238E27FC236}">
                <a16:creationId xmlns:a16="http://schemas.microsoft.com/office/drawing/2014/main" id="{714C48BC-A1E1-FC9F-75A0-88A8C227D21B}"/>
              </a:ext>
            </a:extLst>
          </p:cNvPr>
          <p:cNvSpPr/>
          <p:nvPr/>
        </p:nvSpPr>
        <p:spPr>
          <a:xfrm>
            <a:off x="268079" y="5094152"/>
            <a:ext cx="6488321" cy="995083"/>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dirty="0"/>
              <a:t>Group related fields together</a:t>
            </a:r>
          </a:p>
        </p:txBody>
      </p:sp>
      <p:pic>
        <p:nvPicPr>
          <p:cNvPr id="2" name="Picture 1" descr="Screenshot of a static form for a Volunteer Application showing the grouping of related fields.">
            <a:extLst>
              <a:ext uri="{FF2B5EF4-FFF2-40B4-BE49-F238E27FC236}">
                <a16:creationId xmlns:a16="http://schemas.microsoft.com/office/drawing/2014/main" id="{63FC4885-DBBF-469D-E78E-BE25277E06A6}"/>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7048056" y="177800"/>
            <a:ext cx="4777247" cy="6373542"/>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04046655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93733C-88B3-D3B4-94BC-5AED0C3938FE}"/>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CCA29971-B815-7F2E-1BB8-0969091942DC}"/>
              </a:ext>
            </a:extLst>
          </p:cNvPr>
          <p:cNvSpPr>
            <a:spLocks noGrp="1"/>
          </p:cNvSpPr>
          <p:nvPr>
            <p:ph type="ctrTitle"/>
          </p:nvPr>
        </p:nvSpPr>
        <p:spPr>
          <a:xfrm>
            <a:off x="268080" y="539805"/>
            <a:ext cx="4035563" cy="1120479"/>
          </a:xfrm>
        </p:spPr>
        <p:txBody>
          <a:bodyPr/>
          <a:lstStyle/>
          <a:p>
            <a:r>
              <a:rPr lang="en-US" sz="3200" dirty="0"/>
              <a:t>Grouping Related Fields</a:t>
            </a:r>
            <a:endParaRPr lang="en-US" sz="2800" dirty="0"/>
          </a:p>
        </p:txBody>
      </p:sp>
      <p:sp>
        <p:nvSpPr>
          <p:cNvPr id="4" name="Text Placeholder 3">
            <a:extLst>
              <a:ext uri="{FF2B5EF4-FFF2-40B4-BE49-F238E27FC236}">
                <a16:creationId xmlns:a16="http://schemas.microsoft.com/office/drawing/2014/main" id="{E7DE98E1-DE81-824E-D349-9360F777B6A3}"/>
              </a:ext>
            </a:extLst>
          </p:cNvPr>
          <p:cNvSpPr>
            <a:spLocks noGrp="1"/>
          </p:cNvSpPr>
          <p:nvPr>
            <p:ph type="body" sz="quarter" idx="14"/>
          </p:nvPr>
        </p:nvSpPr>
        <p:spPr>
          <a:xfrm>
            <a:off x="288621" y="271305"/>
            <a:ext cx="3498850" cy="414494"/>
          </a:xfrm>
        </p:spPr>
        <p:txBody>
          <a:bodyPr>
            <a:normAutofit/>
          </a:bodyPr>
          <a:lstStyle/>
          <a:p>
            <a:r>
              <a:rPr lang="en-US" sz="1600" dirty="0"/>
              <a:t>Developer Tips</a:t>
            </a:r>
          </a:p>
        </p:txBody>
      </p:sp>
      <p:sp>
        <p:nvSpPr>
          <p:cNvPr id="2" name="Text Placeholder 1">
            <a:extLst>
              <a:ext uri="{FF2B5EF4-FFF2-40B4-BE49-F238E27FC236}">
                <a16:creationId xmlns:a16="http://schemas.microsoft.com/office/drawing/2014/main" id="{6AB2E021-3003-52B8-4438-1E732A55B826}"/>
              </a:ext>
            </a:extLst>
          </p:cNvPr>
          <p:cNvSpPr>
            <a:spLocks noGrp="1"/>
          </p:cNvSpPr>
          <p:nvPr>
            <p:ph type="body" sz="quarter" idx="13"/>
          </p:nvPr>
        </p:nvSpPr>
        <p:spPr/>
        <p:txBody>
          <a:bodyPr anchor="t">
            <a:normAutofit/>
          </a:bodyPr>
          <a:lstStyle/>
          <a:p>
            <a:pPr marL="342900" indent="-342900">
              <a:buFont typeface="Arial" panose="020B0604020202020204" pitchFamily="34" charset="0"/>
              <a:buChar char="•"/>
            </a:pPr>
            <a:r>
              <a:rPr lang="en-US" sz="2400" dirty="0" err="1"/>
              <a:t>Fieldset</a:t>
            </a:r>
            <a:r>
              <a:rPr lang="en-US" sz="2400" dirty="0"/>
              <a:t> and Legend</a:t>
            </a:r>
          </a:p>
          <a:p>
            <a:pPr marL="342900" indent="-342900">
              <a:buFont typeface="Arial" panose="020B0604020202020204" pitchFamily="34" charset="0"/>
              <a:buChar char="•"/>
            </a:pPr>
            <a:r>
              <a:rPr lang="en-US" sz="2400" dirty="0"/>
              <a:t>Role=group</a:t>
            </a:r>
          </a:p>
        </p:txBody>
      </p:sp>
      <p:sp>
        <p:nvSpPr>
          <p:cNvPr id="5" name="Slide Number Placeholder 4">
            <a:extLst>
              <a:ext uri="{FF2B5EF4-FFF2-40B4-BE49-F238E27FC236}">
                <a16:creationId xmlns:a16="http://schemas.microsoft.com/office/drawing/2014/main" id="{08618029-52C5-2EA9-7EAA-6580E9475979}"/>
              </a:ext>
              <a:ext uri="{C183D7F6-B498-43B3-948B-1728B52AA6E4}">
                <adec:decorative xmlns:adec="http://schemas.microsoft.com/office/drawing/2017/decorative" val="1"/>
              </a:ext>
            </a:extLst>
          </p:cNvPr>
          <p:cNvSpPr>
            <a:spLocks noGrp="1"/>
          </p:cNvSpPr>
          <p:nvPr>
            <p:ph type="sldNum" sz="quarter" idx="15"/>
          </p:nvPr>
        </p:nvSpPr>
        <p:spPr/>
        <p:txBody>
          <a:bodyPr/>
          <a:lstStyle/>
          <a:p>
            <a:fld id="{88FD77AA-4D9D-4481-88A5-465F71CE0DE3}" type="slidenum">
              <a:rPr lang="en-US" smtClean="0"/>
              <a:pPr/>
              <a:t>19</a:t>
            </a:fld>
            <a:endParaRPr lang="en-US" dirty="0"/>
          </a:p>
        </p:txBody>
      </p:sp>
      <p:sp>
        <p:nvSpPr>
          <p:cNvPr id="8" name="Rectangle 7" descr="screenshot of code window">
            <a:extLst>
              <a:ext uri="{FF2B5EF4-FFF2-40B4-BE49-F238E27FC236}">
                <a16:creationId xmlns:a16="http://schemas.microsoft.com/office/drawing/2014/main" id="{44B39BC4-AA36-F648-E365-FBDBD07F3B17}"/>
              </a:ext>
              <a:ext uri="{C183D7F6-B498-43B3-948B-1728B52AA6E4}">
                <adec:decorative xmlns:adec="http://schemas.microsoft.com/office/drawing/2017/decorative" val="0"/>
              </a:ext>
            </a:extLst>
          </p:cNvPr>
          <p:cNvSpPr/>
          <p:nvPr/>
        </p:nvSpPr>
        <p:spPr>
          <a:xfrm>
            <a:off x="3916017" y="288237"/>
            <a:ext cx="8186532" cy="6075835"/>
          </a:xfrm>
          <a:prstGeom prst="rect">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4ABB8B24-8564-28A3-8D92-B0C3B587766B}"/>
              </a:ext>
            </a:extLst>
          </p:cNvPr>
          <p:cNvSpPr txBox="1"/>
          <p:nvPr/>
        </p:nvSpPr>
        <p:spPr>
          <a:xfrm>
            <a:off x="4114801" y="539890"/>
            <a:ext cx="7987748" cy="2308324"/>
          </a:xfrm>
          <a:prstGeom prst="rect">
            <a:avLst/>
          </a:prstGeom>
          <a:noFill/>
        </p:spPr>
        <p:txBody>
          <a:bodyPr wrap="square" rtlCol="0">
            <a:spAutoFit/>
          </a:bodyPr>
          <a:lstStyle/>
          <a:p>
            <a:pPr>
              <a:buNone/>
            </a:pPr>
            <a:r>
              <a:rPr lang="en-US" b="0" dirty="0">
                <a:solidFill>
                  <a:srgbClr val="808080"/>
                </a:solidFill>
                <a:effectLst/>
                <a:latin typeface="Consolas" panose="020B0609020204030204" pitchFamily="49" charset="0"/>
              </a:rPr>
              <a:t>&lt;</a:t>
            </a:r>
            <a:r>
              <a:rPr lang="en-US" b="0" dirty="0" err="1">
                <a:solidFill>
                  <a:srgbClr val="569CD6"/>
                </a:solidFill>
                <a:effectLst/>
                <a:latin typeface="Consolas" panose="020B0609020204030204" pitchFamily="49" charset="0"/>
              </a:rPr>
              <a:t>fieldset</a:t>
            </a:r>
            <a:r>
              <a:rPr lang="en-US" b="0" dirty="0">
                <a:solidFill>
                  <a:srgbClr val="808080"/>
                </a:solidFill>
                <a:effectLst/>
                <a:latin typeface="Consolas" panose="020B0609020204030204" pitchFamily="49" charset="0"/>
              </a:rPr>
              <a:t>&gt;</a:t>
            </a:r>
            <a:endParaRPr lang="en-US" b="0" dirty="0">
              <a:solidFill>
                <a:srgbClr val="CCCCCC"/>
              </a:solidFill>
              <a:effectLst/>
              <a:latin typeface="Consolas" panose="020B0609020204030204" pitchFamily="49" charset="0"/>
            </a:endParaRPr>
          </a:p>
          <a:p>
            <a:pPr>
              <a:buNone/>
            </a:pPr>
            <a:r>
              <a:rPr lang="en-US" dirty="0">
                <a:solidFill>
                  <a:srgbClr val="CCCCCC"/>
                </a:solidFill>
                <a:latin typeface="Consolas" panose="020B0609020204030204" pitchFamily="49" charset="0"/>
              </a:rPr>
              <a:t>    </a:t>
            </a:r>
            <a:r>
              <a:rPr lang="en-US" b="0" dirty="0">
                <a:solidFill>
                  <a:srgbClr val="808080"/>
                </a:solidFill>
                <a:effectLst/>
                <a:latin typeface="Consolas" panose="020B0609020204030204" pitchFamily="49" charset="0"/>
              </a:rPr>
              <a:t>&lt;</a:t>
            </a:r>
            <a:r>
              <a:rPr lang="en-US" b="0" dirty="0">
                <a:solidFill>
                  <a:srgbClr val="569CD6"/>
                </a:solidFill>
                <a:effectLst/>
                <a:latin typeface="Consolas" panose="020B0609020204030204" pitchFamily="49" charset="0"/>
              </a:rPr>
              <a:t>legend</a:t>
            </a:r>
            <a:r>
              <a:rPr lang="en-US" b="0" dirty="0">
                <a:solidFill>
                  <a:srgbClr val="808080"/>
                </a:solidFill>
                <a:effectLst/>
                <a:latin typeface="Consolas" panose="020B0609020204030204" pitchFamily="49" charset="0"/>
              </a:rPr>
              <a:t>&gt;</a:t>
            </a:r>
            <a:r>
              <a:rPr lang="en-US" b="0" dirty="0">
                <a:solidFill>
                  <a:srgbClr val="CCCCCC"/>
                </a:solidFill>
                <a:effectLst/>
                <a:latin typeface="Consolas" panose="020B0609020204030204" pitchFamily="49" charset="0"/>
              </a:rPr>
              <a:t>Personal Information</a:t>
            </a:r>
            <a:r>
              <a:rPr lang="en-US" b="0" dirty="0">
                <a:solidFill>
                  <a:srgbClr val="808080"/>
                </a:solidFill>
                <a:effectLst/>
                <a:latin typeface="Consolas" panose="020B0609020204030204" pitchFamily="49" charset="0"/>
              </a:rPr>
              <a:t>&lt;/</a:t>
            </a:r>
            <a:r>
              <a:rPr lang="en-US" b="0" dirty="0">
                <a:solidFill>
                  <a:srgbClr val="569CD6"/>
                </a:solidFill>
                <a:effectLst/>
                <a:latin typeface="Consolas" panose="020B0609020204030204" pitchFamily="49" charset="0"/>
              </a:rPr>
              <a:t>legend</a:t>
            </a:r>
            <a:r>
              <a:rPr lang="en-US" b="0" dirty="0">
                <a:solidFill>
                  <a:srgbClr val="808080"/>
                </a:solidFill>
                <a:effectLst/>
                <a:latin typeface="Consolas" panose="020B0609020204030204" pitchFamily="49" charset="0"/>
              </a:rPr>
              <a:t>&gt;</a:t>
            </a:r>
          </a:p>
          <a:p>
            <a:pPr>
              <a:buNone/>
            </a:pPr>
            <a:r>
              <a:rPr lang="en-US" dirty="0">
                <a:solidFill>
                  <a:srgbClr val="808080"/>
                </a:solidFill>
                <a:latin typeface="Consolas" panose="020B0609020204030204" pitchFamily="49" charset="0"/>
              </a:rPr>
              <a:t>	</a:t>
            </a:r>
            <a:r>
              <a:rPr lang="en-US" b="0" dirty="0">
                <a:solidFill>
                  <a:srgbClr val="808080"/>
                </a:solidFill>
                <a:effectLst/>
                <a:latin typeface="Consolas" panose="020B0609020204030204" pitchFamily="49" charset="0"/>
              </a:rPr>
              <a:t>&lt;</a:t>
            </a:r>
            <a:r>
              <a:rPr lang="en-US" b="0" dirty="0">
                <a:solidFill>
                  <a:srgbClr val="569CD6"/>
                </a:solidFill>
                <a:effectLst/>
                <a:latin typeface="Consolas" panose="020B0609020204030204" pitchFamily="49" charset="0"/>
              </a:rPr>
              <a:t>label</a:t>
            </a:r>
            <a:r>
              <a:rPr lang="en-US" b="0" dirty="0">
                <a:solidFill>
                  <a:srgbClr val="CCCCCC"/>
                </a:solidFill>
                <a:effectLst/>
                <a:latin typeface="Consolas" panose="020B0609020204030204" pitchFamily="49" charset="0"/>
              </a:rPr>
              <a:t> </a:t>
            </a:r>
            <a:r>
              <a:rPr lang="en-US" b="0" dirty="0">
                <a:solidFill>
                  <a:srgbClr val="9CDCFE"/>
                </a:solidFill>
                <a:effectLst/>
                <a:latin typeface="Consolas" panose="020B0609020204030204" pitchFamily="49" charset="0"/>
              </a:rPr>
              <a:t>for</a:t>
            </a:r>
            <a:r>
              <a:rPr lang="en-US" b="0" dirty="0">
                <a:solidFill>
                  <a:srgbClr val="CCCCCC"/>
                </a:solidFill>
                <a:effectLst/>
                <a:latin typeface="Consolas" panose="020B0609020204030204" pitchFamily="49" charset="0"/>
              </a:rPr>
              <a:t>=</a:t>
            </a:r>
            <a:r>
              <a:rPr lang="en-US" b="0" dirty="0">
                <a:solidFill>
                  <a:srgbClr val="CE9178"/>
                </a:solidFill>
                <a:effectLst/>
                <a:latin typeface="Consolas" panose="020B0609020204030204" pitchFamily="49" charset="0"/>
              </a:rPr>
              <a:t>"first-name"</a:t>
            </a:r>
            <a:r>
              <a:rPr lang="en-US" b="0" dirty="0">
                <a:solidFill>
                  <a:srgbClr val="808080"/>
                </a:solidFill>
                <a:effectLst/>
                <a:latin typeface="Consolas" panose="020B0609020204030204" pitchFamily="49" charset="0"/>
              </a:rPr>
              <a:t>&gt;</a:t>
            </a:r>
            <a:r>
              <a:rPr lang="en-US" b="0" dirty="0">
                <a:solidFill>
                  <a:srgbClr val="CCCCCC"/>
                </a:solidFill>
                <a:effectLst/>
                <a:latin typeface="Consolas" panose="020B0609020204030204" pitchFamily="49" charset="0"/>
              </a:rPr>
              <a:t>First name</a:t>
            </a:r>
            <a:r>
              <a:rPr lang="en-US" b="0" dirty="0">
                <a:solidFill>
                  <a:srgbClr val="808080"/>
                </a:solidFill>
                <a:effectLst/>
                <a:latin typeface="Consolas" panose="020B0609020204030204" pitchFamily="49" charset="0"/>
              </a:rPr>
              <a:t>&lt;/</a:t>
            </a:r>
            <a:r>
              <a:rPr lang="en-US" b="0" dirty="0">
                <a:solidFill>
                  <a:srgbClr val="569CD6"/>
                </a:solidFill>
                <a:effectLst/>
                <a:latin typeface="Consolas" panose="020B0609020204030204" pitchFamily="49" charset="0"/>
              </a:rPr>
              <a:t>label</a:t>
            </a:r>
            <a:r>
              <a:rPr lang="en-US" b="0" dirty="0">
                <a:solidFill>
                  <a:srgbClr val="808080"/>
                </a:solidFill>
                <a:effectLst/>
                <a:latin typeface="Consolas" panose="020B0609020204030204" pitchFamily="49" charset="0"/>
              </a:rPr>
              <a:t>&gt;</a:t>
            </a:r>
            <a:endParaRPr lang="en-US" dirty="0">
              <a:solidFill>
                <a:srgbClr val="CCCCCC"/>
              </a:solidFill>
              <a:latin typeface="Consolas" panose="020B0609020204030204" pitchFamily="49" charset="0"/>
            </a:endParaRPr>
          </a:p>
          <a:p>
            <a:pPr>
              <a:buNone/>
            </a:pPr>
            <a:r>
              <a:rPr lang="en-US" b="0" dirty="0">
                <a:solidFill>
                  <a:srgbClr val="CCCCCC"/>
                </a:solidFill>
                <a:effectLst/>
                <a:latin typeface="Consolas" panose="020B0609020204030204" pitchFamily="49" charset="0"/>
              </a:rPr>
              <a:t>	</a:t>
            </a:r>
            <a:r>
              <a:rPr lang="en-US" b="0" dirty="0">
                <a:solidFill>
                  <a:srgbClr val="808080"/>
                </a:solidFill>
                <a:effectLst/>
                <a:latin typeface="Consolas" panose="020B0609020204030204" pitchFamily="49" charset="0"/>
              </a:rPr>
              <a:t>&lt;</a:t>
            </a:r>
            <a:r>
              <a:rPr lang="en-US" b="0" dirty="0">
                <a:solidFill>
                  <a:srgbClr val="569CD6"/>
                </a:solidFill>
                <a:effectLst/>
                <a:latin typeface="Consolas" panose="020B0609020204030204" pitchFamily="49" charset="0"/>
              </a:rPr>
              <a:t>input</a:t>
            </a:r>
            <a:r>
              <a:rPr lang="en-US" b="0" dirty="0">
                <a:solidFill>
                  <a:srgbClr val="CCCCCC"/>
                </a:solidFill>
                <a:effectLst/>
                <a:latin typeface="Consolas" panose="020B0609020204030204" pitchFamily="49" charset="0"/>
              </a:rPr>
              <a:t> </a:t>
            </a:r>
            <a:r>
              <a:rPr lang="en-US" b="0" dirty="0">
                <a:solidFill>
                  <a:srgbClr val="9CDCFE"/>
                </a:solidFill>
                <a:effectLst/>
                <a:latin typeface="Consolas" panose="020B0609020204030204" pitchFamily="49" charset="0"/>
              </a:rPr>
              <a:t>id</a:t>
            </a:r>
            <a:r>
              <a:rPr lang="en-US" b="0" dirty="0">
                <a:solidFill>
                  <a:srgbClr val="CCCCCC"/>
                </a:solidFill>
                <a:effectLst/>
                <a:latin typeface="Consolas" panose="020B0609020204030204" pitchFamily="49" charset="0"/>
              </a:rPr>
              <a:t>=</a:t>
            </a:r>
            <a:r>
              <a:rPr lang="en-US" b="0" dirty="0">
                <a:solidFill>
                  <a:srgbClr val="CE9178"/>
                </a:solidFill>
                <a:effectLst/>
                <a:latin typeface="Consolas" panose="020B0609020204030204" pitchFamily="49" charset="0"/>
              </a:rPr>
              <a:t>"first-name"</a:t>
            </a:r>
            <a:r>
              <a:rPr lang="en-US" b="0" dirty="0">
                <a:solidFill>
                  <a:srgbClr val="CCCCCC"/>
                </a:solidFill>
                <a:effectLst/>
                <a:latin typeface="Consolas" panose="020B0609020204030204" pitchFamily="49" charset="0"/>
              </a:rPr>
              <a:t> </a:t>
            </a:r>
            <a:r>
              <a:rPr lang="en-US" b="0" dirty="0">
                <a:solidFill>
                  <a:srgbClr val="9CDCFE"/>
                </a:solidFill>
                <a:effectLst/>
                <a:latin typeface="Consolas" panose="020B0609020204030204" pitchFamily="49" charset="0"/>
              </a:rPr>
              <a:t>placeholder</a:t>
            </a:r>
            <a:r>
              <a:rPr lang="en-US" b="0" dirty="0">
                <a:solidFill>
                  <a:srgbClr val="CCCCCC"/>
                </a:solidFill>
                <a:effectLst/>
                <a:latin typeface="Consolas" panose="020B0609020204030204" pitchFamily="49" charset="0"/>
              </a:rPr>
              <a:t>=</a:t>
            </a:r>
            <a:r>
              <a:rPr lang="en-US" b="0" dirty="0">
                <a:solidFill>
                  <a:srgbClr val="CE9178"/>
                </a:solidFill>
                <a:effectLst/>
                <a:latin typeface="Consolas" panose="020B0609020204030204" pitchFamily="49" charset="0"/>
              </a:rPr>
              <a:t>"John"</a:t>
            </a:r>
            <a:r>
              <a:rPr lang="en-US" b="0" dirty="0">
                <a:solidFill>
                  <a:srgbClr val="808080"/>
                </a:solidFill>
                <a:effectLst/>
                <a:latin typeface="Consolas" panose="020B0609020204030204" pitchFamily="49" charset="0"/>
              </a:rPr>
              <a:t>&gt;</a:t>
            </a:r>
          </a:p>
          <a:p>
            <a:pPr>
              <a:buNone/>
            </a:pPr>
            <a:r>
              <a:rPr lang="en-US" dirty="0">
                <a:solidFill>
                  <a:srgbClr val="808080"/>
                </a:solidFill>
                <a:latin typeface="Consolas" panose="020B0609020204030204" pitchFamily="49" charset="0"/>
              </a:rPr>
              <a:t>	</a:t>
            </a:r>
          </a:p>
          <a:p>
            <a:r>
              <a:rPr lang="en-US" dirty="0">
                <a:solidFill>
                  <a:srgbClr val="808080"/>
                </a:solidFill>
                <a:latin typeface="Consolas" panose="020B0609020204030204" pitchFamily="49" charset="0"/>
              </a:rPr>
              <a:t>	&lt;</a:t>
            </a:r>
            <a:r>
              <a:rPr lang="en-US" dirty="0">
                <a:solidFill>
                  <a:srgbClr val="569CD6"/>
                </a:solidFill>
                <a:latin typeface="Consolas" panose="020B0609020204030204" pitchFamily="49" charset="0"/>
              </a:rPr>
              <a:t>label</a:t>
            </a:r>
            <a:r>
              <a:rPr lang="en-US" dirty="0">
                <a:solidFill>
                  <a:srgbClr val="CCCCCC"/>
                </a:solidFill>
                <a:latin typeface="Consolas" panose="020B0609020204030204" pitchFamily="49" charset="0"/>
              </a:rPr>
              <a:t> </a:t>
            </a:r>
            <a:r>
              <a:rPr lang="en-US" dirty="0">
                <a:solidFill>
                  <a:srgbClr val="9CDCFE"/>
                </a:solidFill>
                <a:latin typeface="Consolas" panose="020B0609020204030204" pitchFamily="49" charset="0"/>
              </a:rPr>
              <a:t>for</a:t>
            </a:r>
            <a:r>
              <a:rPr lang="en-US" dirty="0">
                <a:solidFill>
                  <a:srgbClr val="CCCCCC"/>
                </a:solidFill>
                <a:latin typeface="Consolas" panose="020B0609020204030204" pitchFamily="49" charset="0"/>
              </a:rPr>
              <a:t>=</a:t>
            </a:r>
            <a:r>
              <a:rPr lang="en-US" dirty="0">
                <a:solidFill>
                  <a:srgbClr val="CE9178"/>
                </a:solidFill>
                <a:latin typeface="Consolas" panose="020B0609020204030204" pitchFamily="49" charset="0"/>
              </a:rPr>
              <a:t>"last-name"</a:t>
            </a:r>
            <a:r>
              <a:rPr lang="en-US" dirty="0">
                <a:solidFill>
                  <a:srgbClr val="808080"/>
                </a:solidFill>
                <a:latin typeface="Consolas" panose="020B0609020204030204" pitchFamily="49" charset="0"/>
              </a:rPr>
              <a:t>&gt;</a:t>
            </a:r>
            <a:r>
              <a:rPr lang="en-US" dirty="0">
                <a:solidFill>
                  <a:srgbClr val="CCCCCC"/>
                </a:solidFill>
                <a:latin typeface="Consolas" panose="020B0609020204030204" pitchFamily="49" charset="0"/>
              </a:rPr>
              <a:t>Last name</a:t>
            </a:r>
            <a:r>
              <a:rPr lang="en-US" dirty="0">
                <a:solidFill>
                  <a:srgbClr val="808080"/>
                </a:solidFill>
                <a:latin typeface="Consolas" panose="020B0609020204030204" pitchFamily="49" charset="0"/>
              </a:rPr>
              <a:t>&lt;/</a:t>
            </a:r>
            <a:r>
              <a:rPr lang="en-US" dirty="0">
                <a:solidFill>
                  <a:srgbClr val="569CD6"/>
                </a:solidFill>
                <a:latin typeface="Consolas" panose="020B0609020204030204" pitchFamily="49" charset="0"/>
              </a:rPr>
              <a:t>label</a:t>
            </a:r>
            <a:r>
              <a:rPr lang="en-US" dirty="0">
                <a:solidFill>
                  <a:srgbClr val="808080"/>
                </a:solidFill>
                <a:latin typeface="Consolas" panose="020B0609020204030204" pitchFamily="49" charset="0"/>
              </a:rPr>
              <a:t>&gt;</a:t>
            </a:r>
            <a:endParaRPr lang="en-US" b="0" dirty="0">
              <a:solidFill>
                <a:srgbClr val="808080"/>
              </a:solidFill>
              <a:effectLst/>
              <a:latin typeface="Consolas" panose="020B0609020204030204" pitchFamily="49" charset="0"/>
            </a:endParaRPr>
          </a:p>
          <a:p>
            <a:pPr>
              <a:buNone/>
            </a:pPr>
            <a:r>
              <a:rPr lang="en-US" dirty="0">
                <a:solidFill>
                  <a:srgbClr val="808080"/>
                </a:solidFill>
                <a:latin typeface="Consolas" panose="020B0609020204030204" pitchFamily="49" charset="0"/>
              </a:rPr>
              <a:t>	&lt;</a:t>
            </a:r>
            <a:r>
              <a:rPr lang="en-US" dirty="0">
                <a:solidFill>
                  <a:srgbClr val="569CD6"/>
                </a:solidFill>
                <a:latin typeface="Consolas" panose="020B0609020204030204" pitchFamily="49" charset="0"/>
              </a:rPr>
              <a:t>input</a:t>
            </a:r>
            <a:r>
              <a:rPr lang="en-US" dirty="0">
                <a:solidFill>
                  <a:srgbClr val="CCCCCC"/>
                </a:solidFill>
                <a:latin typeface="Consolas" panose="020B0609020204030204" pitchFamily="49" charset="0"/>
              </a:rPr>
              <a:t> </a:t>
            </a:r>
            <a:r>
              <a:rPr lang="en-US" dirty="0">
                <a:solidFill>
                  <a:srgbClr val="9CDCFE"/>
                </a:solidFill>
                <a:latin typeface="Consolas" panose="020B0609020204030204" pitchFamily="49" charset="0"/>
              </a:rPr>
              <a:t>id=</a:t>
            </a:r>
            <a:r>
              <a:rPr lang="en-US" dirty="0">
                <a:solidFill>
                  <a:srgbClr val="CE9178"/>
                </a:solidFill>
                <a:latin typeface="Consolas" panose="020B0609020204030204" pitchFamily="49" charset="0"/>
              </a:rPr>
              <a:t>"last-name"</a:t>
            </a:r>
            <a:r>
              <a:rPr lang="en-US" dirty="0">
                <a:solidFill>
                  <a:srgbClr val="CCCCCC"/>
                </a:solidFill>
                <a:latin typeface="Consolas" panose="020B0609020204030204" pitchFamily="49" charset="0"/>
              </a:rPr>
              <a:t> </a:t>
            </a:r>
            <a:r>
              <a:rPr lang="en-US" dirty="0">
                <a:solidFill>
                  <a:srgbClr val="9CDCFE"/>
                </a:solidFill>
                <a:latin typeface="Consolas" panose="020B0609020204030204" pitchFamily="49" charset="0"/>
              </a:rPr>
              <a:t>placeholder</a:t>
            </a:r>
            <a:r>
              <a:rPr lang="en-US" dirty="0">
                <a:solidFill>
                  <a:srgbClr val="CCCCCC"/>
                </a:solidFill>
                <a:latin typeface="Consolas" panose="020B0609020204030204" pitchFamily="49" charset="0"/>
              </a:rPr>
              <a:t>=</a:t>
            </a:r>
            <a:r>
              <a:rPr lang="en-US" dirty="0">
                <a:solidFill>
                  <a:srgbClr val="CE9178"/>
                </a:solidFill>
                <a:latin typeface="Consolas" panose="020B0609020204030204" pitchFamily="49" charset="0"/>
              </a:rPr>
              <a:t>"Doe"</a:t>
            </a:r>
            <a:r>
              <a:rPr lang="en-US" dirty="0">
                <a:solidFill>
                  <a:srgbClr val="808080"/>
                </a:solidFill>
                <a:latin typeface="Consolas" panose="020B0609020204030204" pitchFamily="49" charset="0"/>
              </a:rPr>
              <a:t>&gt;</a:t>
            </a:r>
            <a:endParaRPr lang="en-US" b="0" dirty="0">
              <a:solidFill>
                <a:srgbClr val="CCCCCC"/>
              </a:solidFill>
              <a:effectLst/>
              <a:latin typeface="Consolas" panose="020B0609020204030204" pitchFamily="49" charset="0"/>
            </a:endParaRPr>
          </a:p>
          <a:p>
            <a:pPr>
              <a:buNone/>
            </a:pPr>
            <a:r>
              <a:rPr lang="en-US" b="0" dirty="0">
                <a:solidFill>
                  <a:srgbClr val="CCCCCC"/>
                </a:solidFill>
                <a:effectLst/>
                <a:latin typeface="Consolas" panose="020B0609020204030204" pitchFamily="49" charset="0"/>
              </a:rPr>
              <a:t> </a:t>
            </a:r>
            <a:r>
              <a:rPr lang="en-US" b="0" dirty="0">
                <a:solidFill>
                  <a:srgbClr val="808080"/>
                </a:solidFill>
                <a:effectLst/>
                <a:latin typeface="Consolas" panose="020B0609020204030204" pitchFamily="49" charset="0"/>
              </a:rPr>
              <a:t>&lt;/</a:t>
            </a:r>
            <a:r>
              <a:rPr lang="en-US" b="0" dirty="0" err="1">
                <a:solidFill>
                  <a:srgbClr val="569CD6"/>
                </a:solidFill>
                <a:effectLst/>
                <a:latin typeface="Consolas" panose="020B0609020204030204" pitchFamily="49" charset="0"/>
              </a:rPr>
              <a:t>fieldset</a:t>
            </a:r>
            <a:r>
              <a:rPr lang="en-US" b="0" dirty="0">
                <a:solidFill>
                  <a:srgbClr val="808080"/>
                </a:solidFill>
                <a:effectLst/>
                <a:latin typeface="Consolas" panose="020B0609020204030204" pitchFamily="49" charset="0"/>
              </a:rPr>
              <a:t>&gt;</a:t>
            </a:r>
            <a:endParaRPr lang="en-US" b="0" dirty="0">
              <a:solidFill>
                <a:srgbClr val="CCCCCC"/>
              </a:solidFill>
              <a:effectLst/>
              <a:latin typeface="Consolas" panose="020B0609020204030204" pitchFamily="49" charset="0"/>
            </a:endParaRPr>
          </a:p>
        </p:txBody>
      </p:sp>
      <p:sp>
        <p:nvSpPr>
          <p:cNvPr id="7" name="TextBox 6">
            <a:extLst>
              <a:ext uri="{FF2B5EF4-FFF2-40B4-BE49-F238E27FC236}">
                <a16:creationId xmlns:a16="http://schemas.microsoft.com/office/drawing/2014/main" id="{2C13B1B1-2714-66EA-D73B-6EEC9AFC313C}"/>
              </a:ext>
            </a:extLst>
          </p:cNvPr>
          <p:cNvSpPr txBox="1"/>
          <p:nvPr/>
        </p:nvSpPr>
        <p:spPr>
          <a:xfrm>
            <a:off x="4303643" y="3310467"/>
            <a:ext cx="7137400" cy="2585323"/>
          </a:xfrm>
          <a:prstGeom prst="rect">
            <a:avLst/>
          </a:prstGeom>
          <a:noFill/>
        </p:spPr>
        <p:txBody>
          <a:bodyPr wrap="square" rtlCol="0">
            <a:spAutoFit/>
          </a:bodyPr>
          <a:lstStyle/>
          <a:p>
            <a:pPr>
              <a:buNone/>
            </a:pPr>
            <a:r>
              <a:rPr lang="en-US" b="0" dirty="0">
                <a:solidFill>
                  <a:srgbClr val="808080"/>
                </a:solidFill>
                <a:effectLst/>
                <a:latin typeface="Consolas" panose="020B0609020204030204" pitchFamily="49" charset="0"/>
              </a:rPr>
              <a:t>&lt;</a:t>
            </a:r>
            <a:r>
              <a:rPr lang="en-US" b="0" dirty="0">
                <a:solidFill>
                  <a:srgbClr val="7EE787"/>
                </a:solidFill>
                <a:effectLst/>
                <a:latin typeface="Consolas" panose="020B0609020204030204" pitchFamily="49" charset="0"/>
              </a:rPr>
              <a:t>div</a:t>
            </a:r>
            <a:r>
              <a:rPr lang="en-US" b="0" dirty="0">
                <a:solidFill>
                  <a:srgbClr val="BBBEBF"/>
                </a:solidFill>
                <a:effectLst/>
                <a:latin typeface="Consolas" panose="020B0609020204030204" pitchFamily="49" charset="0"/>
              </a:rPr>
              <a:t> </a:t>
            </a:r>
            <a:r>
              <a:rPr lang="en-US" b="0" dirty="0">
                <a:solidFill>
                  <a:srgbClr val="9CDCFE"/>
                </a:solidFill>
                <a:effectLst/>
                <a:latin typeface="Consolas" panose="020B0609020204030204" pitchFamily="49" charset="0"/>
              </a:rPr>
              <a:t>role</a:t>
            </a:r>
            <a:r>
              <a:rPr lang="en-US" b="0" dirty="0">
                <a:solidFill>
                  <a:srgbClr val="BBBEBF"/>
                </a:solidFill>
                <a:effectLst/>
                <a:latin typeface="Consolas" panose="020B0609020204030204" pitchFamily="49" charset="0"/>
              </a:rPr>
              <a:t>=</a:t>
            </a:r>
            <a:r>
              <a:rPr lang="en-US" b="0" dirty="0">
                <a:solidFill>
                  <a:srgbClr val="A5D6FF"/>
                </a:solidFill>
                <a:effectLst/>
                <a:latin typeface="Consolas" panose="020B0609020204030204" pitchFamily="49" charset="0"/>
              </a:rPr>
              <a:t>"group"</a:t>
            </a:r>
            <a:r>
              <a:rPr lang="en-US" b="0" dirty="0">
                <a:solidFill>
                  <a:srgbClr val="BBBEBF"/>
                </a:solidFill>
                <a:effectLst/>
                <a:latin typeface="Consolas" panose="020B0609020204030204" pitchFamily="49" charset="0"/>
              </a:rPr>
              <a:t> </a:t>
            </a:r>
            <a:r>
              <a:rPr lang="en-US" b="0" dirty="0">
                <a:solidFill>
                  <a:srgbClr val="9CDCFE"/>
                </a:solidFill>
                <a:effectLst/>
                <a:latin typeface="Consolas" panose="020B0609020204030204" pitchFamily="49" charset="0"/>
              </a:rPr>
              <a:t>aria-</a:t>
            </a:r>
            <a:r>
              <a:rPr lang="en-US" b="0" dirty="0" err="1">
                <a:solidFill>
                  <a:srgbClr val="9CDCFE"/>
                </a:solidFill>
                <a:effectLst/>
                <a:latin typeface="Consolas" panose="020B0609020204030204" pitchFamily="49" charset="0"/>
              </a:rPr>
              <a:t>labelledby</a:t>
            </a:r>
            <a:r>
              <a:rPr lang="en-US" b="0" dirty="0">
                <a:solidFill>
                  <a:srgbClr val="BBBEBF"/>
                </a:solidFill>
                <a:effectLst/>
                <a:latin typeface="Consolas" panose="020B0609020204030204" pitchFamily="49" charset="0"/>
              </a:rPr>
              <a:t>=</a:t>
            </a:r>
            <a:r>
              <a:rPr lang="en-US" b="0" dirty="0">
                <a:solidFill>
                  <a:srgbClr val="A5D6FF"/>
                </a:solidFill>
                <a:effectLst/>
                <a:latin typeface="Consolas" panose="020B0609020204030204" pitchFamily="49" charset="0"/>
              </a:rPr>
              <a:t>"</a:t>
            </a:r>
            <a:r>
              <a:rPr lang="en-US" b="0" dirty="0" err="1">
                <a:solidFill>
                  <a:srgbClr val="A5D6FF"/>
                </a:solidFill>
                <a:effectLst/>
                <a:latin typeface="Consolas" panose="020B0609020204030204" pitchFamily="49" charset="0"/>
              </a:rPr>
              <a:t>personalInfo</a:t>
            </a:r>
            <a:r>
              <a:rPr lang="en-US" b="0" dirty="0">
                <a:solidFill>
                  <a:srgbClr val="A5D6FF"/>
                </a:solidFill>
                <a:effectLst/>
                <a:latin typeface="Consolas" panose="020B0609020204030204" pitchFamily="49" charset="0"/>
              </a:rPr>
              <a:t>"</a:t>
            </a:r>
            <a:r>
              <a:rPr lang="en-US" b="0" dirty="0">
                <a:solidFill>
                  <a:srgbClr val="808080"/>
                </a:solidFill>
                <a:effectLst/>
                <a:latin typeface="Consolas" panose="020B0609020204030204" pitchFamily="49" charset="0"/>
              </a:rPr>
              <a:t>&gt;</a:t>
            </a:r>
            <a:endParaRPr lang="en-US" b="0" dirty="0">
              <a:solidFill>
                <a:srgbClr val="BBBEBF"/>
              </a:solidFill>
              <a:effectLst/>
              <a:latin typeface="Consolas" panose="020B0609020204030204" pitchFamily="49" charset="0"/>
            </a:endParaRPr>
          </a:p>
          <a:p>
            <a:pPr>
              <a:buNone/>
            </a:pPr>
            <a:r>
              <a:rPr lang="en-US" b="0" dirty="0">
                <a:solidFill>
                  <a:srgbClr val="BBBEBF"/>
                </a:solidFill>
                <a:effectLst/>
                <a:latin typeface="Consolas" panose="020B0609020204030204" pitchFamily="49" charset="0"/>
              </a:rPr>
              <a:t>  </a:t>
            </a:r>
            <a:r>
              <a:rPr lang="en-US" b="0" dirty="0">
                <a:solidFill>
                  <a:srgbClr val="808080"/>
                </a:solidFill>
                <a:effectLst/>
                <a:latin typeface="Consolas" panose="020B0609020204030204" pitchFamily="49" charset="0"/>
              </a:rPr>
              <a:t>&lt;</a:t>
            </a:r>
            <a:r>
              <a:rPr lang="en-US" b="0" dirty="0">
                <a:solidFill>
                  <a:srgbClr val="7EE787"/>
                </a:solidFill>
                <a:effectLst/>
                <a:latin typeface="Consolas" panose="020B0609020204030204" pitchFamily="49" charset="0"/>
              </a:rPr>
              <a:t>h2</a:t>
            </a:r>
            <a:r>
              <a:rPr lang="en-US" b="0" dirty="0">
                <a:solidFill>
                  <a:srgbClr val="BBBEBF"/>
                </a:solidFill>
                <a:effectLst/>
                <a:latin typeface="Consolas" panose="020B0609020204030204" pitchFamily="49" charset="0"/>
              </a:rPr>
              <a:t> </a:t>
            </a:r>
            <a:r>
              <a:rPr lang="en-US" b="0" dirty="0">
                <a:solidFill>
                  <a:srgbClr val="9CDCFE"/>
                </a:solidFill>
                <a:effectLst/>
                <a:latin typeface="Consolas" panose="020B0609020204030204" pitchFamily="49" charset="0"/>
              </a:rPr>
              <a:t>id</a:t>
            </a:r>
            <a:r>
              <a:rPr lang="en-US" b="0" dirty="0">
                <a:solidFill>
                  <a:srgbClr val="BBBEBF"/>
                </a:solidFill>
                <a:effectLst/>
                <a:latin typeface="Consolas" panose="020B0609020204030204" pitchFamily="49" charset="0"/>
              </a:rPr>
              <a:t>=</a:t>
            </a:r>
            <a:r>
              <a:rPr lang="en-US" b="0" dirty="0">
                <a:solidFill>
                  <a:srgbClr val="A5D6FF"/>
                </a:solidFill>
                <a:effectLst/>
                <a:latin typeface="Consolas" panose="020B0609020204030204" pitchFamily="49" charset="0"/>
              </a:rPr>
              <a:t>"</a:t>
            </a:r>
            <a:r>
              <a:rPr lang="en-US" b="0" dirty="0" err="1">
                <a:solidFill>
                  <a:srgbClr val="A5D6FF"/>
                </a:solidFill>
                <a:effectLst/>
                <a:latin typeface="Consolas" panose="020B0609020204030204" pitchFamily="49" charset="0"/>
              </a:rPr>
              <a:t>personalInfo</a:t>
            </a:r>
            <a:r>
              <a:rPr lang="en-US" b="0" dirty="0">
                <a:solidFill>
                  <a:srgbClr val="A5D6FF"/>
                </a:solidFill>
                <a:effectLst/>
                <a:latin typeface="Consolas" panose="020B0609020204030204" pitchFamily="49" charset="0"/>
              </a:rPr>
              <a:t>"</a:t>
            </a:r>
            <a:r>
              <a:rPr lang="en-US" b="0" dirty="0">
                <a:solidFill>
                  <a:srgbClr val="808080"/>
                </a:solidFill>
                <a:effectLst/>
                <a:latin typeface="Consolas" panose="020B0609020204030204" pitchFamily="49" charset="0"/>
              </a:rPr>
              <a:t>&gt;</a:t>
            </a:r>
            <a:r>
              <a:rPr lang="en-US" b="0" dirty="0">
                <a:solidFill>
                  <a:srgbClr val="BBBEBF"/>
                </a:solidFill>
                <a:effectLst/>
                <a:latin typeface="Consolas" panose="020B0609020204030204" pitchFamily="49" charset="0"/>
              </a:rPr>
              <a:t>Personal Information</a:t>
            </a:r>
            <a:r>
              <a:rPr lang="en-US" b="0" dirty="0">
                <a:solidFill>
                  <a:srgbClr val="808080"/>
                </a:solidFill>
                <a:effectLst/>
                <a:latin typeface="Consolas" panose="020B0609020204030204" pitchFamily="49" charset="0"/>
              </a:rPr>
              <a:t>&lt;/</a:t>
            </a:r>
            <a:r>
              <a:rPr lang="en-US" b="0" dirty="0">
                <a:solidFill>
                  <a:srgbClr val="7EE787"/>
                </a:solidFill>
                <a:effectLst/>
                <a:latin typeface="Consolas" panose="020B0609020204030204" pitchFamily="49" charset="0"/>
              </a:rPr>
              <a:t>h2</a:t>
            </a:r>
            <a:r>
              <a:rPr lang="en-US" b="0" dirty="0">
                <a:solidFill>
                  <a:srgbClr val="808080"/>
                </a:solidFill>
                <a:effectLst/>
                <a:latin typeface="Consolas" panose="020B0609020204030204" pitchFamily="49" charset="0"/>
              </a:rPr>
              <a:t>&gt;</a:t>
            </a:r>
            <a:endParaRPr lang="en-US" b="0" dirty="0">
              <a:solidFill>
                <a:srgbClr val="BBBEBF"/>
              </a:solidFill>
              <a:effectLst/>
              <a:latin typeface="Consolas" panose="020B0609020204030204" pitchFamily="49" charset="0"/>
            </a:endParaRPr>
          </a:p>
          <a:p>
            <a:pPr>
              <a:buNone/>
            </a:pPr>
            <a:r>
              <a:rPr lang="en-US" b="0" dirty="0">
                <a:solidFill>
                  <a:srgbClr val="BBBEBF"/>
                </a:solidFill>
                <a:effectLst/>
                <a:latin typeface="Consolas" panose="020B0609020204030204" pitchFamily="49" charset="0"/>
              </a:rPr>
              <a:t>    </a:t>
            </a:r>
            <a:r>
              <a:rPr lang="en-US" b="0" dirty="0">
                <a:solidFill>
                  <a:srgbClr val="808080"/>
                </a:solidFill>
                <a:effectLst/>
                <a:latin typeface="Consolas" panose="020B0609020204030204" pitchFamily="49" charset="0"/>
              </a:rPr>
              <a:t>&lt;</a:t>
            </a:r>
            <a:r>
              <a:rPr lang="en-US" b="0" dirty="0">
                <a:solidFill>
                  <a:srgbClr val="7EE787"/>
                </a:solidFill>
                <a:effectLst/>
                <a:latin typeface="Consolas" panose="020B0609020204030204" pitchFamily="49" charset="0"/>
              </a:rPr>
              <a:t>label</a:t>
            </a:r>
            <a:r>
              <a:rPr lang="en-US" b="0" dirty="0">
                <a:solidFill>
                  <a:srgbClr val="BBBEBF"/>
                </a:solidFill>
                <a:effectLst/>
                <a:latin typeface="Consolas" panose="020B0609020204030204" pitchFamily="49" charset="0"/>
              </a:rPr>
              <a:t> </a:t>
            </a:r>
            <a:r>
              <a:rPr lang="en-US" b="0" dirty="0">
                <a:solidFill>
                  <a:srgbClr val="9CDCFE"/>
                </a:solidFill>
                <a:effectLst/>
                <a:latin typeface="Consolas" panose="020B0609020204030204" pitchFamily="49" charset="0"/>
              </a:rPr>
              <a:t>for</a:t>
            </a:r>
            <a:r>
              <a:rPr lang="en-US" b="0" dirty="0">
                <a:solidFill>
                  <a:srgbClr val="BBBEBF"/>
                </a:solidFill>
                <a:effectLst/>
                <a:latin typeface="Consolas" panose="020B0609020204030204" pitchFamily="49" charset="0"/>
              </a:rPr>
              <a:t>=</a:t>
            </a:r>
            <a:r>
              <a:rPr lang="en-US" b="0" dirty="0">
                <a:solidFill>
                  <a:srgbClr val="A5D6FF"/>
                </a:solidFill>
                <a:effectLst/>
                <a:latin typeface="Consolas" panose="020B0609020204030204" pitchFamily="49" charset="0"/>
              </a:rPr>
              <a:t>"first-name"</a:t>
            </a:r>
            <a:r>
              <a:rPr lang="en-US" b="0" dirty="0">
                <a:solidFill>
                  <a:srgbClr val="808080"/>
                </a:solidFill>
                <a:effectLst/>
                <a:latin typeface="Consolas" panose="020B0609020204030204" pitchFamily="49" charset="0"/>
              </a:rPr>
              <a:t>&gt;</a:t>
            </a:r>
            <a:r>
              <a:rPr lang="en-US" b="0" dirty="0">
                <a:solidFill>
                  <a:srgbClr val="BBBEBF"/>
                </a:solidFill>
                <a:effectLst/>
                <a:latin typeface="Consolas" panose="020B0609020204030204" pitchFamily="49" charset="0"/>
              </a:rPr>
              <a:t>First name</a:t>
            </a:r>
            <a:r>
              <a:rPr lang="en-US" b="0" dirty="0">
                <a:solidFill>
                  <a:srgbClr val="808080"/>
                </a:solidFill>
                <a:effectLst/>
                <a:latin typeface="Consolas" panose="020B0609020204030204" pitchFamily="49" charset="0"/>
              </a:rPr>
              <a:t>&lt;/</a:t>
            </a:r>
            <a:r>
              <a:rPr lang="en-US" b="0" dirty="0">
                <a:solidFill>
                  <a:srgbClr val="7EE787"/>
                </a:solidFill>
                <a:effectLst/>
                <a:latin typeface="Consolas" panose="020B0609020204030204" pitchFamily="49" charset="0"/>
              </a:rPr>
              <a:t>label</a:t>
            </a:r>
            <a:r>
              <a:rPr lang="en-US" b="0" dirty="0">
                <a:solidFill>
                  <a:srgbClr val="808080"/>
                </a:solidFill>
                <a:effectLst/>
                <a:latin typeface="Consolas" panose="020B0609020204030204" pitchFamily="49" charset="0"/>
              </a:rPr>
              <a:t>&gt;</a:t>
            </a:r>
            <a:endParaRPr lang="en-US" b="0" dirty="0">
              <a:solidFill>
                <a:srgbClr val="BBBEBF"/>
              </a:solidFill>
              <a:effectLst/>
              <a:latin typeface="Consolas" panose="020B0609020204030204" pitchFamily="49" charset="0"/>
            </a:endParaRPr>
          </a:p>
          <a:p>
            <a:pPr>
              <a:buNone/>
            </a:pPr>
            <a:r>
              <a:rPr lang="en-US" b="0" dirty="0">
                <a:solidFill>
                  <a:srgbClr val="BBBEBF"/>
                </a:solidFill>
                <a:effectLst/>
                <a:latin typeface="Consolas" panose="020B0609020204030204" pitchFamily="49" charset="0"/>
              </a:rPr>
              <a:t>    </a:t>
            </a:r>
            <a:r>
              <a:rPr lang="en-US" b="0" dirty="0">
                <a:solidFill>
                  <a:srgbClr val="808080"/>
                </a:solidFill>
                <a:effectLst/>
                <a:latin typeface="Consolas" panose="020B0609020204030204" pitchFamily="49" charset="0"/>
              </a:rPr>
              <a:t>&lt;</a:t>
            </a:r>
            <a:r>
              <a:rPr lang="en-US" b="0" dirty="0">
                <a:solidFill>
                  <a:srgbClr val="7EE787"/>
                </a:solidFill>
                <a:effectLst/>
                <a:latin typeface="Consolas" panose="020B0609020204030204" pitchFamily="49" charset="0"/>
              </a:rPr>
              <a:t>input</a:t>
            </a:r>
            <a:r>
              <a:rPr lang="en-US" b="0" dirty="0">
                <a:solidFill>
                  <a:srgbClr val="BBBEBF"/>
                </a:solidFill>
                <a:effectLst/>
                <a:latin typeface="Consolas" panose="020B0609020204030204" pitchFamily="49" charset="0"/>
              </a:rPr>
              <a:t> </a:t>
            </a:r>
            <a:r>
              <a:rPr lang="en-US" b="0" dirty="0">
                <a:solidFill>
                  <a:srgbClr val="9CDCFE"/>
                </a:solidFill>
                <a:effectLst/>
                <a:latin typeface="Consolas" panose="020B0609020204030204" pitchFamily="49" charset="0"/>
              </a:rPr>
              <a:t>id</a:t>
            </a:r>
            <a:r>
              <a:rPr lang="en-US" b="0" dirty="0">
                <a:solidFill>
                  <a:srgbClr val="BBBEBF"/>
                </a:solidFill>
                <a:effectLst/>
                <a:latin typeface="Consolas" panose="020B0609020204030204" pitchFamily="49" charset="0"/>
              </a:rPr>
              <a:t>=</a:t>
            </a:r>
            <a:r>
              <a:rPr lang="en-US" b="0" dirty="0">
                <a:solidFill>
                  <a:srgbClr val="A5D6FF"/>
                </a:solidFill>
                <a:effectLst/>
                <a:latin typeface="Consolas" panose="020B0609020204030204" pitchFamily="49" charset="0"/>
              </a:rPr>
              <a:t>"first-name"</a:t>
            </a:r>
            <a:r>
              <a:rPr lang="en-US" b="0" dirty="0">
                <a:solidFill>
                  <a:srgbClr val="BBBEBF"/>
                </a:solidFill>
                <a:effectLst/>
                <a:latin typeface="Consolas" panose="020B0609020204030204" pitchFamily="49" charset="0"/>
              </a:rPr>
              <a:t> </a:t>
            </a:r>
            <a:r>
              <a:rPr lang="en-US" b="0" dirty="0">
                <a:solidFill>
                  <a:srgbClr val="808080"/>
                </a:solidFill>
                <a:effectLst/>
                <a:latin typeface="Consolas" panose="020B0609020204030204" pitchFamily="49" charset="0"/>
              </a:rPr>
              <a:t>&gt;</a:t>
            </a:r>
            <a:br>
              <a:rPr lang="en-US" b="0" dirty="0">
                <a:solidFill>
                  <a:srgbClr val="BBBEBF"/>
                </a:solidFill>
                <a:effectLst/>
                <a:latin typeface="Consolas" panose="020B0609020204030204" pitchFamily="49" charset="0"/>
              </a:rPr>
            </a:br>
            <a:endParaRPr lang="en-US" b="0" dirty="0">
              <a:solidFill>
                <a:srgbClr val="BBBEBF"/>
              </a:solidFill>
              <a:effectLst/>
              <a:latin typeface="Consolas" panose="020B0609020204030204" pitchFamily="49" charset="0"/>
            </a:endParaRPr>
          </a:p>
          <a:p>
            <a:pPr>
              <a:buNone/>
            </a:pPr>
            <a:r>
              <a:rPr lang="en-US" b="0" dirty="0">
                <a:solidFill>
                  <a:srgbClr val="BBBEBF"/>
                </a:solidFill>
                <a:effectLst/>
                <a:latin typeface="Consolas" panose="020B0609020204030204" pitchFamily="49" charset="0"/>
              </a:rPr>
              <a:t>    </a:t>
            </a:r>
            <a:r>
              <a:rPr lang="en-US" b="0" dirty="0">
                <a:solidFill>
                  <a:srgbClr val="808080"/>
                </a:solidFill>
                <a:effectLst/>
                <a:latin typeface="Consolas" panose="020B0609020204030204" pitchFamily="49" charset="0"/>
              </a:rPr>
              <a:t>&lt;</a:t>
            </a:r>
            <a:r>
              <a:rPr lang="en-US" b="0" dirty="0">
                <a:solidFill>
                  <a:srgbClr val="7EE787"/>
                </a:solidFill>
                <a:effectLst/>
                <a:latin typeface="Consolas" panose="020B0609020204030204" pitchFamily="49" charset="0"/>
              </a:rPr>
              <a:t>label</a:t>
            </a:r>
            <a:r>
              <a:rPr lang="en-US" b="0" dirty="0">
                <a:solidFill>
                  <a:srgbClr val="BBBEBF"/>
                </a:solidFill>
                <a:effectLst/>
                <a:latin typeface="Consolas" panose="020B0609020204030204" pitchFamily="49" charset="0"/>
              </a:rPr>
              <a:t> </a:t>
            </a:r>
            <a:r>
              <a:rPr lang="en-US" b="0" dirty="0">
                <a:solidFill>
                  <a:srgbClr val="9CDCFE"/>
                </a:solidFill>
                <a:effectLst/>
                <a:latin typeface="Consolas" panose="020B0609020204030204" pitchFamily="49" charset="0"/>
              </a:rPr>
              <a:t>for</a:t>
            </a:r>
            <a:r>
              <a:rPr lang="en-US" b="0" dirty="0">
                <a:solidFill>
                  <a:srgbClr val="BBBEBF"/>
                </a:solidFill>
                <a:effectLst/>
                <a:latin typeface="Consolas" panose="020B0609020204030204" pitchFamily="49" charset="0"/>
              </a:rPr>
              <a:t>=</a:t>
            </a:r>
            <a:r>
              <a:rPr lang="en-US" b="0" dirty="0">
                <a:solidFill>
                  <a:srgbClr val="A5D6FF"/>
                </a:solidFill>
                <a:effectLst/>
                <a:latin typeface="Consolas" panose="020B0609020204030204" pitchFamily="49" charset="0"/>
              </a:rPr>
              <a:t>"last-name"</a:t>
            </a:r>
            <a:r>
              <a:rPr lang="en-US" b="0" dirty="0">
                <a:solidFill>
                  <a:srgbClr val="808080"/>
                </a:solidFill>
                <a:effectLst/>
                <a:latin typeface="Consolas" panose="020B0609020204030204" pitchFamily="49" charset="0"/>
              </a:rPr>
              <a:t>&gt;</a:t>
            </a:r>
            <a:r>
              <a:rPr lang="en-US" b="0" dirty="0">
                <a:solidFill>
                  <a:srgbClr val="BBBEBF"/>
                </a:solidFill>
                <a:effectLst/>
                <a:latin typeface="Consolas" panose="020B0609020204030204" pitchFamily="49" charset="0"/>
              </a:rPr>
              <a:t>Last name</a:t>
            </a:r>
            <a:r>
              <a:rPr lang="en-US" b="0" dirty="0">
                <a:solidFill>
                  <a:srgbClr val="808080"/>
                </a:solidFill>
                <a:effectLst/>
                <a:latin typeface="Consolas" panose="020B0609020204030204" pitchFamily="49" charset="0"/>
              </a:rPr>
              <a:t>&lt;/</a:t>
            </a:r>
            <a:r>
              <a:rPr lang="en-US" b="0" dirty="0">
                <a:solidFill>
                  <a:srgbClr val="7EE787"/>
                </a:solidFill>
                <a:effectLst/>
                <a:latin typeface="Consolas" panose="020B0609020204030204" pitchFamily="49" charset="0"/>
              </a:rPr>
              <a:t>label</a:t>
            </a:r>
            <a:r>
              <a:rPr lang="en-US" b="0" dirty="0">
                <a:solidFill>
                  <a:srgbClr val="808080"/>
                </a:solidFill>
                <a:effectLst/>
                <a:latin typeface="Consolas" panose="020B0609020204030204" pitchFamily="49" charset="0"/>
              </a:rPr>
              <a:t>&gt;</a:t>
            </a:r>
            <a:endParaRPr lang="en-US" b="0" dirty="0">
              <a:solidFill>
                <a:srgbClr val="BBBEBF"/>
              </a:solidFill>
              <a:effectLst/>
              <a:latin typeface="Consolas" panose="020B0609020204030204" pitchFamily="49" charset="0"/>
            </a:endParaRPr>
          </a:p>
          <a:p>
            <a:pPr>
              <a:buNone/>
            </a:pPr>
            <a:r>
              <a:rPr lang="en-US" b="0" dirty="0">
                <a:solidFill>
                  <a:srgbClr val="BBBEBF"/>
                </a:solidFill>
                <a:effectLst/>
                <a:latin typeface="Consolas" panose="020B0609020204030204" pitchFamily="49" charset="0"/>
              </a:rPr>
              <a:t>    </a:t>
            </a:r>
            <a:r>
              <a:rPr lang="en-US" b="0" dirty="0">
                <a:solidFill>
                  <a:srgbClr val="808080"/>
                </a:solidFill>
                <a:effectLst/>
                <a:latin typeface="Consolas" panose="020B0609020204030204" pitchFamily="49" charset="0"/>
              </a:rPr>
              <a:t>&lt;</a:t>
            </a:r>
            <a:r>
              <a:rPr lang="en-US" b="0" dirty="0">
                <a:solidFill>
                  <a:srgbClr val="7EE787"/>
                </a:solidFill>
                <a:effectLst/>
                <a:latin typeface="Consolas" panose="020B0609020204030204" pitchFamily="49" charset="0"/>
              </a:rPr>
              <a:t>input</a:t>
            </a:r>
            <a:r>
              <a:rPr lang="en-US" b="0" dirty="0">
                <a:solidFill>
                  <a:srgbClr val="BBBEBF"/>
                </a:solidFill>
                <a:effectLst/>
                <a:latin typeface="Consolas" panose="020B0609020204030204" pitchFamily="49" charset="0"/>
              </a:rPr>
              <a:t> </a:t>
            </a:r>
            <a:r>
              <a:rPr lang="en-US" b="0" dirty="0">
                <a:solidFill>
                  <a:srgbClr val="9CDCFE"/>
                </a:solidFill>
                <a:effectLst/>
                <a:latin typeface="Consolas" panose="020B0609020204030204" pitchFamily="49" charset="0"/>
              </a:rPr>
              <a:t>id</a:t>
            </a:r>
            <a:r>
              <a:rPr lang="en-US" b="0" dirty="0">
                <a:solidFill>
                  <a:srgbClr val="BBBEBF"/>
                </a:solidFill>
                <a:effectLst/>
                <a:latin typeface="Consolas" panose="020B0609020204030204" pitchFamily="49" charset="0"/>
              </a:rPr>
              <a:t>=</a:t>
            </a:r>
            <a:r>
              <a:rPr lang="en-US" b="0" dirty="0">
                <a:solidFill>
                  <a:srgbClr val="A5D6FF"/>
                </a:solidFill>
                <a:effectLst/>
                <a:latin typeface="Consolas" panose="020B0609020204030204" pitchFamily="49" charset="0"/>
              </a:rPr>
              <a:t>"last-name"</a:t>
            </a:r>
            <a:r>
              <a:rPr lang="en-US" b="0" dirty="0">
                <a:solidFill>
                  <a:srgbClr val="808080"/>
                </a:solidFill>
                <a:effectLst/>
                <a:latin typeface="Consolas" panose="020B0609020204030204" pitchFamily="49" charset="0"/>
              </a:rPr>
              <a:t>&gt;</a:t>
            </a:r>
            <a:endParaRPr lang="en-US" b="0" dirty="0">
              <a:solidFill>
                <a:srgbClr val="BBBEBF"/>
              </a:solidFill>
              <a:effectLst/>
              <a:latin typeface="Consolas" panose="020B0609020204030204" pitchFamily="49" charset="0"/>
            </a:endParaRPr>
          </a:p>
          <a:p>
            <a:pPr>
              <a:buNone/>
            </a:pPr>
            <a:r>
              <a:rPr lang="en-US" b="0" dirty="0">
                <a:solidFill>
                  <a:srgbClr val="808080"/>
                </a:solidFill>
                <a:effectLst/>
                <a:latin typeface="Consolas" panose="020B0609020204030204" pitchFamily="49" charset="0"/>
              </a:rPr>
              <a:t>&lt;/</a:t>
            </a:r>
            <a:r>
              <a:rPr lang="en-US" b="0" dirty="0">
                <a:solidFill>
                  <a:srgbClr val="7EE787"/>
                </a:solidFill>
                <a:effectLst/>
                <a:latin typeface="Consolas" panose="020B0609020204030204" pitchFamily="49" charset="0"/>
              </a:rPr>
              <a:t>div</a:t>
            </a:r>
            <a:r>
              <a:rPr lang="en-US" b="0" dirty="0">
                <a:solidFill>
                  <a:srgbClr val="808080"/>
                </a:solidFill>
                <a:effectLst/>
                <a:latin typeface="Consolas" panose="020B0609020204030204" pitchFamily="49" charset="0"/>
              </a:rPr>
              <a:t>&gt;</a:t>
            </a:r>
            <a:endParaRPr lang="en-US" b="0" dirty="0">
              <a:solidFill>
                <a:srgbClr val="BBBEBF"/>
              </a:solidFill>
              <a:effectLst/>
              <a:latin typeface="Consolas" panose="020B0609020204030204" pitchFamily="49" charset="0"/>
            </a:endParaRPr>
          </a:p>
          <a:p>
            <a:endParaRPr lang="en-US" dirty="0"/>
          </a:p>
        </p:txBody>
      </p:sp>
    </p:spTree>
    <p:extLst>
      <p:ext uri="{BB962C8B-B14F-4D97-AF65-F5344CB8AC3E}">
        <p14:creationId xmlns:p14="http://schemas.microsoft.com/office/powerpoint/2010/main" val="37257342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
                                            <p:txEl>
                                              <p:pRg st="1" end="1"/>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35C5DE-F578-031A-5AE4-113E5E6E2C20}"/>
              </a:ext>
            </a:extLst>
          </p:cNvPr>
          <p:cNvSpPr>
            <a:spLocks noGrp="1"/>
          </p:cNvSpPr>
          <p:nvPr>
            <p:ph type="ctrTitle"/>
          </p:nvPr>
        </p:nvSpPr>
        <p:spPr/>
        <p:txBody>
          <a:bodyPr/>
          <a:lstStyle/>
          <a:p>
            <a:r>
              <a:rPr lang="en-US" dirty="0"/>
              <a:t>Types of forms</a:t>
            </a:r>
          </a:p>
        </p:txBody>
      </p:sp>
      <p:sp>
        <p:nvSpPr>
          <p:cNvPr id="3" name="Subtitle 2">
            <a:extLst>
              <a:ext uri="{FF2B5EF4-FFF2-40B4-BE49-F238E27FC236}">
                <a16:creationId xmlns:a16="http://schemas.microsoft.com/office/drawing/2014/main" id="{8CC1540E-9826-6DD9-3A40-48631BF3C4F5}"/>
              </a:ext>
              <a:ext uri="{C183D7F6-B498-43B3-948B-1728B52AA6E4}">
                <adec:decorative xmlns:adec="http://schemas.microsoft.com/office/drawing/2017/decorative" val="1"/>
              </a:ext>
            </a:extLst>
          </p:cNvPr>
          <p:cNvSpPr>
            <a:spLocks noGrp="1"/>
          </p:cNvSpPr>
          <p:nvPr>
            <p:ph type="subTitle" idx="1"/>
          </p:nvPr>
        </p:nvSpPr>
        <p:spPr/>
        <p:txBody>
          <a:bodyPr/>
          <a:lstStyle/>
          <a:p>
            <a:endParaRPr lang="en-US"/>
          </a:p>
        </p:txBody>
      </p:sp>
    </p:spTree>
    <p:extLst>
      <p:ext uri="{BB962C8B-B14F-4D97-AF65-F5344CB8AC3E}">
        <p14:creationId xmlns:p14="http://schemas.microsoft.com/office/powerpoint/2010/main" val="309757127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1A5BAE-A4D6-E7DA-10A0-F2F1690AEA0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29DD23B-7CEB-64D2-105F-E0EE7BD43548}"/>
              </a:ext>
            </a:extLst>
          </p:cNvPr>
          <p:cNvSpPr>
            <a:spLocks noGrp="1"/>
          </p:cNvSpPr>
          <p:nvPr>
            <p:ph type="ctrTitle"/>
          </p:nvPr>
        </p:nvSpPr>
        <p:spPr>
          <a:xfrm>
            <a:off x="590369" y="1258157"/>
            <a:ext cx="9015621" cy="3487245"/>
          </a:xfrm>
        </p:spPr>
        <p:txBody>
          <a:bodyPr/>
          <a:lstStyle/>
          <a:p>
            <a:r>
              <a:rPr lang="en-US" dirty="0"/>
              <a:t>Adding Autocomplete and Why it’s Important</a:t>
            </a:r>
          </a:p>
        </p:txBody>
      </p:sp>
      <p:sp>
        <p:nvSpPr>
          <p:cNvPr id="4" name="Slide Number Placeholder 3">
            <a:extLst>
              <a:ext uri="{FF2B5EF4-FFF2-40B4-BE49-F238E27FC236}">
                <a16:creationId xmlns:a16="http://schemas.microsoft.com/office/drawing/2014/main" id="{0012BAFF-3D1C-4A56-4C60-330E39439F67}"/>
              </a:ext>
              <a:ext uri="{C183D7F6-B498-43B3-948B-1728B52AA6E4}">
                <adec:decorative xmlns:adec="http://schemas.microsoft.com/office/drawing/2017/decorative" val="1"/>
              </a:ext>
            </a:extLst>
          </p:cNvPr>
          <p:cNvSpPr>
            <a:spLocks noGrp="1"/>
          </p:cNvSpPr>
          <p:nvPr>
            <p:ph type="sldNum" sz="quarter" idx="14"/>
          </p:nvPr>
        </p:nvSpPr>
        <p:spPr/>
        <p:txBody>
          <a:bodyPr/>
          <a:lstStyle/>
          <a:p>
            <a:fld id="{88FD77AA-4D9D-4481-88A5-465F71CE0DE3}" type="slidenum">
              <a:rPr lang="en-US" smtClean="0"/>
              <a:pPr/>
              <a:t>20</a:t>
            </a:fld>
            <a:endParaRPr lang="en-US" dirty="0"/>
          </a:p>
        </p:txBody>
      </p:sp>
    </p:spTree>
    <p:extLst>
      <p:ext uri="{BB962C8B-B14F-4D97-AF65-F5344CB8AC3E}">
        <p14:creationId xmlns:p14="http://schemas.microsoft.com/office/powerpoint/2010/main" val="423082910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6CD7DC-3264-3FE5-2144-4D1868E85044}"/>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D0C94C91-8B11-80A5-44ED-03EEECA62A96}"/>
              </a:ext>
            </a:extLst>
          </p:cNvPr>
          <p:cNvSpPr>
            <a:spLocks noGrp="1"/>
          </p:cNvSpPr>
          <p:nvPr>
            <p:ph type="ctrTitle"/>
          </p:nvPr>
        </p:nvSpPr>
        <p:spPr>
          <a:xfrm>
            <a:off x="268079" y="523928"/>
            <a:ext cx="6119273" cy="1120479"/>
          </a:xfrm>
        </p:spPr>
        <p:txBody>
          <a:bodyPr/>
          <a:lstStyle/>
          <a:p>
            <a:r>
              <a:rPr lang="en-US" dirty="0"/>
              <a:t>Clarity for cognitively diverse users, and ease of use for limited mobility users</a:t>
            </a:r>
          </a:p>
        </p:txBody>
      </p:sp>
      <p:sp>
        <p:nvSpPr>
          <p:cNvPr id="5" name="Slide Number Placeholder 4">
            <a:extLst>
              <a:ext uri="{FF2B5EF4-FFF2-40B4-BE49-F238E27FC236}">
                <a16:creationId xmlns:a16="http://schemas.microsoft.com/office/drawing/2014/main" id="{C7C1B74C-7A37-48F1-93F2-4687E4E39A51}"/>
              </a:ext>
              <a:ext uri="{C183D7F6-B498-43B3-948B-1728B52AA6E4}">
                <adec:decorative xmlns:adec="http://schemas.microsoft.com/office/drawing/2017/decorative" val="1"/>
              </a:ext>
            </a:extLst>
          </p:cNvPr>
          <p:cNvSpPr>
            <a:spLocks noGrp="1"/>
          </p:cNvSpPr>
          <p:nvPr>
            <p:ph type="sldNum" sz="quarter" idx="15"/>
          </p:nvPr>
        </p:nvSpPr>
        <p:spPr/>
        <p:txBody>
          <a:bodyPr/>
          <a:lstStyle/>
          <a:p>
            <a:fld id="{88FD77AA-4D9D-4481-88A5-465F71CE0DE3}" type="slidenum">
              <a:rPr lang="en-US" smtClean="0"/>
              <a:pPr/>
              <a:t>21</a:t>
            </a:fld>
            <a:endParaRPr lang="en-US" dirty="0"/>
          </a:p>
        </p:txBody>
      </p:sp>
      <p:sp>
        <p:nvSpPr>
          <p:cNvPr id="10" name="TextBox 9">
            <a:extLst>
              <a:ext uri="{FF2B5EF4-FFF2-40B4-BE49-F238E27FC236}">
                <a16:creationId xmlns:a16="http://schemas.microsoft.com/office/drawing/2014/main" id="{FD081930-5834-538E-632B-891B1A029B46}"/>
              </a:ext>
            </a:extLst>
          </p:cNvPr>
          <p:cNvSpPr txBox="1"/>
          <p:nvPr/>
        </p:nvSpPr>
        <p:spPr>
          <a:xfrm>
            <a:off x="770965" y="2003612"/>
            <a:ext cx="5325035" cy="2677656"/>
          </a:xfrm>
          <a:prstGeom prst="rect">
            <a:avLst/>
          </a:prstGeom>
          <a:noFill/>
        </p:spPr>
        <p:txBody>
          <a:bodyPr wrap="square" rtlCol="0">
            <a:spAutoFit/>
          </a:bodyPr>
          <a:lstStyle/>
          <a:p>
            <a:pPr marL="285750" indent="-285750">
              <a:buFont typeface="Arial" panose="020B0604020202020204" pitchFamily="34" charset="0"/>
              <a:buChar char="•"/>
            </a:pPr>
            <a:r>
              <a:rPr lang="en-US" sz="2400" dirty="0"/>
              <a:t>Provides purpose of inputs and what type of data is expected.</a:t>
            </a:r>
          </a:p>
          <a:p>
            <a:pPr marL="285750" indent="-285750">
              <a:buFont typeface="Arial" panose="020B0604020202020204" pitchFamily="34" charset="0"/>
              <a:buChar char="•"/>
            </a:pPr>
            <a:r>
              <a:rPr lang="en-US" sz="2400" dirty="0"/>
              <a:t>Fields can be auto-populated by the user’s browser or assistive technology.</a:t>
            </a:r>
          </a:p>
          <a:p>
            <a:pPr marL="742950" lvl="1" indent="-285750">
              <a:buFont typeface="Arial" panose="020B0604020202020204" pitchFamily="34" charset="0"/>
              <a:buChar char="•"/>
            </a:pPr>
            <a:r>
              <a:rPr lang="en-US" sz="2400" dirty="0"/>
              <a:t>Great of limited mobility users, especially for long forms.</a:t>
            </a:r>
          </a:p>
        </p:txBody>
      </p:sp>
      <p:pic>
        <p:nvPicPr>
          <p:cNvPr id="4" name="Picture 3" descr="Screenshot of the Personal Information section. When focus is placed in the &quot;First Name&quot; field, an autocomplete suggestion is presented to the user to quickly enter their information.">
            <a:extLst>
              <a:ext uri="{FF2B5EF4-FFF2-40B4-BE49-F238E27FC236}">
                <a16:creationId xmlns:a16="http://schemas.microsoft.com/office/drawing/2014/main" id="{ED73524C-E464-BFE4-99DE-8650C47EB749}"/>
              </a:ext>
            </a:extLst>
          </p:cNvPr>
          <p:cNvPicPr>
            <a:picLocks noChangeAspect="1"/>
          </p:cNvPicPr>
          <p:nvPr/>
        </p:nvPicPr>
        <p:blipFill>
          <a:blip r:embed="rId2">
            <a:extLst>
              <a:ext uri="{28A0092B-C50C-407E-A947-70E740481C1C}">
                <a14:useLocalDpi xmlns:a14="http://schemas.microsoft.com/office/drawing/2010/main"/>
              </a:ext>
            </a:extLst>
          </a:blip>
          <a:srcRect/>
          <a:stretch/>
        </p:blipFill>
        <p:spPr>
          <a:xfrm>
            <a:off x="7133197" y="1644407"/>
            <a:ext cx="3540091" cy="2823935"/>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23669304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929CE4-B1EB-2962-1805-27AE18E5E210}"/>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3F9B26CE-1303-E80F-14AD-9FC6EA55B84F}"/>
              </a:ext>
            </a:extLst>
          </p:cNvPr>
          <p:cNvSpPr>
            <a:spLocks noGrp="1"/>
          </p:cNvSpPr>
          <p:nvPr>
            <p:ph type="ctrTitle"/>
          </p:nvPr>
        </p:nvSpPr>
        <p:spPr/>
        <p:txBody>
          <a:bodyPr/>
          <a:lstStyle/>
          <a:p>
            <a:r>
              <a:rPr lang="en-US" dirty="0"/>
              <a:t>Autocomplete tokens</a:t>
            </a:r>
          </a:p>
        </p:txBody>
      </p:sp>
      <p:sp>
        <p:nvSpPr>
          <p:cNvPr id="5" name="Text Placeholder 4">
            <a:extLst>
              <a:ext uri="{FF2B5EF4-FFF2-40B4-BE49-F238E27FC236}">
                <a16:creationId xmlns:a16="http://schemas.microsoft.com/office/drawing/2014/main" id="{EED5F4E4-1020-CC3F-C278-9787C2473DAF}"/>
              </a:ext>
            </a:extLst>
          </p:cNvPr>
          <p:cNvSpPr>
            <a:spLocks noGrp="1"/>
          </p:cNvSpPr>
          <p:nvPr>
            <p:ph type="body" sz="quarter" idx="13"/>
          </p:nvPr>
        </p:nvSpPr>
        <p:spPr>
          <a:xfrm>
            <a:off x="268080" y="1105593"/>
            <a:ext cx="5392887" cy="5277394"/>
          </a:xfrm>
        </p:spPr>
        <p:txBody>
          <a:bodyPr>
            <a:normAutofit/>
          </a:bodyPr>
          <a:lstStyle/>
          <a:p>
            <a:pPr marL="285750" indent="-285750">
              <a:buFont typeface="Arial" panose="020B0604020202020204" pitchFamily="34" charset="0"/>
              <a:buChar char="•"/>
            </a:pPr>
            <a:r>
              <a:rPr lang="en-US" sz="2400" dirty="0"/>
              <a:t>Autocomplete attribute only accepts specific well-defined preestablished values. </a:t>
            </a:r>
          </a:p>
          <a:p>
            <a:pPr marL="971550" lvl="1" indent="-285750"/>
            <a:r>
              <a:rPr lang="en-US" sz="2400" dirty="0"/>
              <a:t>Allows for more fine-grained definitions or identification of input purpose than the </a:t>
            </a:r>
            <a:r>
              <a:rPr lang="en-US" sz="2400" i="1" dirty="0"/>
              <a:t>type</a:t>
            </a:r>
            <a:r>
              <a:rPr lang="en-US" sz="2400" dirty="0"/>
              <a:t> attribute.</a:t>
            </a:r>
          </a:p>
          <a:p>
            <a:pPr marL="971550" lvl="1" indent="-285750"/>
            <a:r>
              <a:rPr lang="en-US" sz="2400" dirty="0"/>
              <a:t>There are seven different name tokens alone!</a:t>
            </a:r>
          </a:p>
          <a:p>
            <a:pPr marL="285750" indent="-285750"/>
            <a:endParaRPr lang="en-US" dirty="0"/>
          </a:p>
          <a:p>
            <a:pPr marL="1428750" lvl="2" indent="-285750"/>
            <a:endParaRPr lang="en-US" dirty="0"/>
          </a:p>
          <a:p>
            <a:pPr marL="285750" indent="-285750">
              <a:buFont typeface="Arial" panose="020B0604020202020204" pitchFamily="34" charset="0"/>
              <a:buChar char="•"/>
            </a:pPr>
            <a:endParaRPr lang="en-US" dirty="0"/>
          </a:p>
        </p:txBody>
      </p:sp>
      <p:pic>
        <p:nvPicPr>
          <p:cNvPr id="3" name="Picture 2" descr="Screenshot of some of the autocomplete tokens available.">
            <a:extLst>
              <a:ext uri="{FF2B5EF4-FFF2-40B4-BE49-F238E27FC236}">
                <a16:creationId xmlns:a16="http://schemas.microsoft.com/office/drawing/2014/main" id="{5063B5CD-404A-F75A-6B44-CB2FBCF0C3F8}"/>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5606933" y="1197032"/>
            <a:ext cx="6316987" cy="4463935"/>
          </a:xfrm>
          <a:prstGeom prst="rect">
            <a:avLst/>
          </a:prstGeom>
          <a:ln>
            <a:noFill/>
          </a:ln>
          <a:effectLst>
            <a:outerShdw blurRad="292100" dist="139700" dir="2700000" algn="tl" rotWithShape="0">
              <a:srgbClr val="333333">
                <a:alpha val="65000"/>
              </a:srgbClr>
            </a:outerShdw>
          </a:effectLst>
        </p:spPr>
      </p:pic>
      <p:sp>
        <p:nvSpPr>
          <p:cNvPr id="6" name="TextBox 5">
            <a:extLst>
              <a:ext uri="{FF2B5EF4-FFF2-40B4-BE49-F238E27FC236}">
                <a16:creationId xmlns:a16="http://schemas.microsoft.com/office/drawing/2014/main" id="{E506F55D-E346-C0F8-120A-BFFF3DA76CF4}"/>
              </a:ext>
            </a:extLst>
          </p:cNvPr>
          <p:cNvSpPr txBox="1"/>
          <p:nvPr/>
        </p:nvSpPr>
        <p:spPr>
          <a:xfrm>
            <a:off x="6085728" y="5910349"/>
            <a:ext cx="5710031" cy="369332"/>
          </a:xfrm>
          <a:prstGeom prst="rect">
            <a:avLst/>
          </a:prstGeom>
          <a:noFill/>
        </p:spPr>
        <p:txBody>
          <a:bodyPr wrap="square" rtlCol="0">
            <a:spAutoFit/>
          </a:bodyPr>
          <a:lstStyle/>
          <a:p>
            <a:r>
              <a:rPr lang="en-US" dirty="0">
                <a:hlinkClick r:id="rId3"/>
              </a:rPr>
              <a:t>Source: Input Purposes for User Interface Components</a:t>
            </a:r>
            <a:endParaRPr lang="en-US" dirty="0"/>
          </a:p>
        </p:txBody>
      </p:sp>
    </p:spTree>
    <p:extLst>
      <p:ext uri="{BB962C8B-B14F-4D97-AF65-F5344CB8AC3E}">
        <p14:creationId xmlns:p14="http://schemas.microsoft.com/office/powerpoint/2010/main" val="200874700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7F4EF8-DF0D-4870-85B5-F9CD89A7A57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C6BA2A8-D161-E264-13EA-0FEBD35C061F}"/>
              </a:ext>
            </a:extLst>
          </p:cNvPr>
          <p:cNvSpPr>
            <a:spLocks noGrp="1"/>
          </p:cNvSpPr>
          <p:nvPr>
            <p:ph type="ctrTitle"/>
          </p:nvPr>
        </p:nvSpPr>
        <p:spPr>
          <a:xfrm>
            <a:off x="590369" y="1430349"/>
            <a:ext cx="9015621" cy="2785391"/>
          </a:xfrm>
        </p:spPr>
        <p:txBody>
          <a:bodyPr/>
          <a:lstStyle/>
          <a:p>
            <a:r>
              <a:rPr lang="en-US" dirty="0"/>
              <a:t>Validating data and informing users when there’s an error</a:t>
            </a:r>
          </a:p>
        </p:txBody>
      </p:sp>
      <p:sp>
        <p:nvSpPr>
          <p:cNvPr id="4" name="Slide Number Placeholder 3">
            <a:extLst>
              <a:ext uri="{FF2B5EF4-FFF2-40B4-BE49-F238E27FC236}">
                <a16:creationId xmlns:a16="http://schemas.microsoft.com/office/drawing/2014/main" id="{273ADA2A-F234-3224-10AD-BB41F72A13E3}"/>
              </a:ext>
              <a:ext uri="{C183D7F6-B498-43B3-948B-1728B52AA6E4}">
                <adec:decorative xmlns:adec="http://schemas.microsoft.com/office/drawing/2017/decorative" val="1"/>
              </a:ext>
            </a:extLst>
          </p:cNvPr>
          <p:cNvSpPr>
            <a:spLocks noGrp="1"/>
          </p:cNvSpPr>
          <p:nvPr>
            <p:ph type="sldNum" sz="quarter" idx="14"/>
          </p:nvPr>
        </p:nvSpPr>
        <p:spPr/>
        <p:txBody>
          <a:bodyPr/>
          <a:lstStyle/>
          <a:p>
            <a:fld id="{88FD77AA-4D9D-4481-88A5-465F71CE0DE3}" type="slidenum">
              <a:rPr lang="en-US" smtClean="0"/>
              <a:pPr/>
              <a:t>23</a:t>
            </a:fld>
            <a:endParaRPr lang="en-US" dirty="0"/>
          </a:p>
        </p:txBody>
      </p:sp>
    </p:spTree>
    <p:extLst>
      <p:ext uri="{BB962C8B-B14F-4D97-AF65-F5344CB8AC3E}">
        <p14:creationId xmlns:p14="http://schemas.microsoft.com/office/powerpoint/2010/main" val="318577703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3A3378-EE81-881E-25D9-D85CED5F7419}"/>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03B70A64-823D-44FC-D5C3-92AF11E9F1ED}"/>
              </a:ext>
            </a:extLst>
          </p:cNvPr>
          <p:cNvSpPr>
            <a:spLocks noGrp="1"/>
          </p:cNvSpPr>
          <p:nvPr>
            <p:ph type="ctrTitle"/>
          </p:nvPr>
        </p:nvSpPr>
        <p:spPr>
          <a:xfrm>
            <a:off x="268079" y="523928"/>
            <a:ext cx="6736459" cy="1120479"/>
          </a:xfrm>
        </p:spPr>
        <p:txBody>
          <a:bodyPr/>
          <a:lstStyle/>
          <a:p>
            <a:r>
              <a:rPr lang="en-US" dirty="0"/>
              <a:t>Inform users of missing or invalid data</a:t>
            </a:r>
          </a:p>
        </p:txBody>
      </p:sp>
      <p:sp>
        <p:nvSpPr>
          <p:cNvPr id="5" name="Slide Number Placeholder 4">
            <a:extLst>
              <a:ext uri="{FF2B5EF4-FFF2-40B4-BE49-F238E27FC236}">
                <a16:creationId xmlns:a16="http://schemas.microsoft.com/office/drawing/2014/main" id="{86E40DE1-BB1A-091E-DF05-4793437BF62F}"/>
              </a:ext>
              <a:ext uri="{C183D7F6-B498-43B3-948B-1728B52AA6E4}">
                <adec:decorative xmlns:adec="http://schemas.microsoft.com/office/drawing/2017/decorative" val="1"/>
              </a:ext>
            </a:extLst>
          </p:cNvPr>
          <p:cNvSpPr>
            <a:spLocks noGrp="1"/>
          </p:cNvSpPr>
          <p:nvPr>
            <p:ph type="sldNum" sz="quarter" idx="15"/>
          </p:nvPr>
        </p:nvSpPr>
        <p:spPr/>
        <p:txBody>
          <a:bodyPr/>
          <a:lstStyle/>
          <a:p>
            <a:fld id="{88FD77AA-4D9D-4481-88A5-465F71CE0DE3}" type="slidenum">
              <a:rPr lang="en-US" smtClean="0"/>
              <a:pPr/>
              <a:t>24</a:t>
            </a:fld>
            <a:endParaRPr lang="en-US" dirty="0"/>
          </a:p>
        </p:txBody>
      </p:sp>
      <p:sp>
        <p:nvSpPr>
          <p:cNvPr id="10" name="TextBox 9">
            <a:extLst>
              <a:ext uri="{FF2B5EF4-FFF2-40B4-BE49-F238E27FC236}">
                <a16:creationId xmlns:a16="http://schemas.microsoft.com/office/drawing/2014/main" id="{8053A45A-DEA6-8892-82D2-10F19B597278}"/>
              </a:ext>
            </a:extLst>
          </p:cNvPr>
          <p:cNvSpPr txBox="1"/>
          <p:nvPr/>
        </p:nvSpPr>
        <p:spPr>
          <a:xfrm>
            <a:off x="268079" y="1084167"/>
            <a:ext cx="7489248" cy="2308324"/>
          </a:xfrm>
          <a:prstGeom prst="rect">
            <a:avLst/>
          </a:prstGeom>
          <a:noFill/>
        </p:spPr>
        <p:txBody>
          <a:bodyPr wrap="square" rtlCol="0">
            <a:spAutoFit/>
          </a:bodyPr>
          <a:lstStyle/>
          <a:p>
            <a:pPr marL="285750" indent="-285750">
              <a:buFont typeface="Arial" panose="020B0604020202020204" pitchFamily="34" charset="0"/>
              <a:buChar char="•"/>
            </a:pPr>
            <a:r>
              <a:rPr lang="en-US" sz="2400" dirty="0"/>
              <a:t>Provide text-based error messages </a:t>
            </a:r>
          </a:p>
          <a:p>
            <a:pPr marL="285750" indent="-285750">
              <a:buFont typeface="Arial" panose="020B0604020202020204" pitchFamily="34" charset="0"/>
              <a:buChar char="•"/>
            </a:pPr>
            <a:r>
              <a:rPr lang="en-US" sz="2400" dirty="0"/>
              <a:t>Messages should include the words “Error” or “Invalid”</a:t>
            </a:r>
          </a:p>
          <a:p>
            <a:pPr marL="285750" indent="-285750">
              <a:buFont typeface="Arial" panose="020B0604020202020204" pitchFamily="34" charset="0"/>
              <a:buChar char="•"/>
            </a:pPr>
            <a:r>
              <a:rPr lang="en-US" sz="2400" dirty="0"/>
              <a:t>Provide users with detailed instructions on how to resolve their submission</a:t>
            </a:r>
          </a:p>
          <a:p>
            <a:pPr marL="285750" indent="-285750">
              <a:buFont typeface="Arial" panose="020B0604020202020204" pitchFamily="34" charset="0"/>
              <a:buChar char="•"/>
            </a:pPr>
            <a:r>
              <a:rPr lang="en-US" sz="2400" dirty="0"/>
              <a:t>Tie error message to field using </a:t>
            </a:r>
            <a:r>
              <a:rPr lang="en-US" sz="2400" i="1" dirty="0"/>
              <a:t>aria-</a:t>
            </a:r>
            <a:r>
              <a:rPr lang="en-US" sz="2400" i="1" dirty="0" err="1"/>
              <a:t>describedby</a:t>
            </a:r>
            <a:endParaRPr lang="en-US" sz="2400" i="1" dirty="0"/>
          </a:p>
        </p:txBody>
      </p:sp>
      <p:pic>
        <p:nvPicPr>
          <p:cNvPr id="9" name="Picture 8" descr="Screenshot of a field with a generic &quot;Please fill out this field&quot; error message.">
            <a:extLst>
              <a:ext uri="{FF2B5EF4-FFF2-40B4-BE49-F238E27FC236}">
                <a16:creationId xmlns:a16="http://schemas.microsoft.com/office/drawing/2014/main" id="{B7041C24-2457-598A-02AD-EF19C3C202D9}"/>
              </a:ext>
            </a:extLst>
          </p:cNvPr>
          <p:cNvPicPr>
            <a:picLocks noChangeAspect="1"/>
          </p:cNvPicPr>
          <p:nvPr/>
        </p:nvPicPr>
        <p:blipFill>
          <a:blip r:embed="rId2"/>
          <a:stretch>
            <a:fillRect/>
          </a:stretch>
        </p:blipFill>
        <p:spPr>
          <a:xfrm>
            <a:off x="1307176" y="3931195"/>
            <a:ext cx="3255106" cy="998922"/>
          </a:xfrm>
          <a:prstGeom prst="rect">
            <a:avLst/>
          </a:prstGeom>
          <a:ln>
            <a:noFill/>
          </a:ln>
          <a:effectLst>
            <a:outerShdw blurRad="292100" dist="139700" dir="2700000" algn="tl" rotWithShape="0">
              <a:srgbClr val="333333">
                <a:alpha val="65000"/>
              </a:srgbClr>
            </a:outerShdw>
          </a:effectLst>
        </p:spPr>
      </p:pic>
      <p:sp>
        <p:nvSpPr>
          <p:cNvPr id="7" name="TextBox 6">
            <a:extLst>
              <a:ext uri="{FF2B5EF4-FFF2-40B4-BE49-F238E27FC236}">
                <a16:creationId xmlns:a16="http://schemas.microsoft.com/office/drawing/2014/main" id="{32FF3263-6EC9-3A29-71B6-B0D807BA97E9}"/>
              </a:ext>
            </a:extLst>
          </p:cNvPr>
          <p:cNvSpPr txBox="1"/>
          <p:nvPr/>
        </p:nvSpPr>
        <p:spPr>
          <a:xfrm>
            <a:off x="5656537" y="4176851"/>
            <a:ext cx="552203" cy="369332"/>
          </a:xfrm>
          <a:prstGeom prst="rect">
            <a:avLst/>
          </a:prstGeom>
          <a:noFill/>
        </p:spPr>
        <p:txBody>
          <a:bodyPr wrap="square" rtlCol="0">
            <a:spAutoFit/>
          </a:bodyPr>
          <a:lstStyle/>
          <a:p>
            <a:r>
              <a:rPr lang="en-US" b="1" dirty="0"/>
              <a:t>VS.</a:t>
            </a:r>
          </a:p>
        </p:txBody>
      </p:sp>
      <p:pic>
        <p:nvPicPr>
          <p:cNvPr id="6" name="Picture 5" descr="Screenshot of a field with a more detailed error message that reads, &quot;Error: Please enter your email address&quot;.">
            <a:extLst>
              <a:ext uri="{FF2B5EF4-FFF2-40B4-BE49-F238E27FC236}">
                <a16:creationId xmlns:a16="http://schemas.microsoft.com/office/drawing/2014/main" id="{B83555F2-0DDB-34E0-AFBB-A59540CD84BB}"/>
              </a:ext>
            </a:extLst>
          </p:cNvPr>
          <p:cNvPicPr>
            <a:picLocks noChangeAspect="1"/>
          </p:cNvPicPr>
          <p:nvPr/>
        </p:nvPicPr>
        <p:blipFill>
          <a:blip r:embed="rId3">
            <a:extLst>
              <a:ext uri="{28A0092B-C50C-407E-A947-70E740481C1C}">
                <a14:useLocalDpi xmlns:a14="http://schemas.microsoft.com/office/drawing/2010/main"/>
              </a:ext>
            </a:extLst>
          </a:blip>
          <a:srcRect/>
          <a:stretch/>
        </p:blipFill>
        <p:spPr>
          <a:xfrm>
            <a:off x="7302995" y="3794331"/>
            <a:ext cx="3338639" cy="127265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045862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0">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F9F14C-2CAD-D721-6939-D2CFF5A38BCD}"/>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F5401F47-A525-086A-EF7C-903C590437ED}"/>
              </a:ext>
            </a:extLst>
          </p:cNvPr>
          <p:cNvSpPr>
            <a:spLocks noGrp="1"/>
          </p:cNvSpPr>
          <p:nvPr>
            <p:ph type="ctrTitle"/>
          </p:nvPr>
        </p:nvSpPr>
        <p:spPr/>
        <p:txBody>
          <a:bodyPr/>
          <a:lstStyle/>
          <a:p>
            <a:r>
              <a:rPr lang="en-US" dirty="0"/>
              <a:t>Error Summary (optional)</a:t>
            </a:r>
          </a:p>
        </p:txBody>
      </p:sp>
      <p:sp>
        <p:nvSpPr>
          <p:cNvPr id="5" name="Text Placeholder 4">
            <a:extLst>
              <a:ext uri="{FF2B5EF4-FFF2-40B4-BE49-F238E27FC236}">
                <a16:creationId xmlns:a16="http://schemas.microsoft.com/office/drawing/2014/main" id="{B88B1817-29AC-4AE1-EC1B-8B51C47650CC}"/>
              </a:ext>
            </a:extLst>
          </p:cNvPr>
          <p:cNvSpPr>
            <a:spLocks noGrp="1"/>
          </p:cNvSpPr>
          <p:nvPr>
            <p:ph type="body" sz="quarter" idx="13"/>
          </p:nvPr>
        </p:nvSpPr>
        <p:spPr>
          <a:xfrm>
            <a:off x="268081" y="1307167"/>
            <a:ext cx="5148746" cy="5075820"/>
          </a:xfrm>
        </p:spPr>
        <p:txBody>
          <a:bodyPr>
            <a:normAutofit/>
          </a:bodyPr>
          <a:lstStyle/>
          <a:p>
            <a:pPr marL="285750" indent="-285750">
              <a:buFont typeface="Arial" panose="020B0604020202020204" pitchFamily="34" charset="0"/>
              <a:buChar char="•"/>
            </a:pPr>
            <a:r>
              <a:rPr lang="en-US" sz="2400" dirty="0"/>
              <a:t>Provide a summary of all form errors at the top of the form</a:t>
            </a:r>
          </a:p>
          <a:p>
            <a:pPr marL="285750" indent="-285750">
              <a:buFont typeface="Arial" panose="020B0604020202020204" pitchFamily="34" charset="0"/>
              <a:buChar char="•"/>
            </a:pPr>
            <a:r>
              <a:rPr lang="en-US" sz="2400" dirty="0"/>
              <a:t>Shift focus to this element</a:t>
            </a:r>
          </a:p>
          <a:p>
            <a:pPr marL="971550" lvl="1" indent="-285750"/>
            <a:r>
              <a:rPr lang="en-US" sz="2400" dirty="0"/>
              <a:t>Announced by screen readers</a:t>
            </a:r>
          </a:p>
          <a:p>
            <a:pPr marL="971550" lvl="1" indent="-285750"/>
            <a:r>
              <a:rPr lang="en-US" sz="2400" dirty="0"/>
              <a:t>Provide links to erroneous fields</a:t>
            </a:r>
          </a:p>
          <a:p>
            <a:pPr marL="285750" indent="-285750">
              <a:buFont typeface="Arial" panose="020B0604020202020204" pitchFamily="34" charset="0"/>
              <a:buChar char="•"/>
            </a:pPr>
            <a:endParaRPr lang="en-US" sz="2400" dirty="0"/>
          </a:p>
        </p:txBody>
      </p:sp>
      <p:pic>
        <p:nvPicPr>
          <p:cNvPr id="6" name="Picture 5" descr="Screenshot of a error summary example that appears at the top of the form when users have errors in their submissions. The errors are presented in a bulleted list of link which take users directly to the field with the error. ">
            <a:extLst>
              <a:ext uri="{FF2B5EF4-FFF2-40B4-BE49-F238E27FC236}">
                <a16:creationId xmlns:a16="http://schemas.microsoft.com/office/drawing/2014/main" id="{C63D0503-579F-6182-5C24-ECE4E4616F10}"/>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5416827" y="1597793"/>
            <a:ext cx="6661701" cy="3002617"/>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49917959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A8AAD7-4D69-3D4A-36AE-23E7D073A3AD}"/>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6E9A539C-899E-C8CD-B221-4985A3AD29FD}"/>
              </a:ext>
            </a:extLst>
          </p:cNvPr>
          <p:cNvSpPr>
            <a:spLocks noGrp="1"/>
          </p:cNvSpPr>
          <p:nvPr>
            <p:ph type="ctrTitle"/>
          </p:nvPr>
        </p:nvSpPr>
        <p:spPr>
          <a:xfrm>
            <a:off x="268079" y="685799"/>
            <a:ext cx="4649751" cy="1120479"/>
          </a:xfrm>
        </p:spPr>
        <p:txBody>
          <a:bodyPr/>
          <a:lstStyle/>
          <a:p>
            <a:r>
              <a:rPr lang="en-US" sz="3200" dirty="0"/>
              <a:t>Text-based error messages</a:t>
            </a:r>
            <a:endParaRPr lang="en-US" sz="2800" dirty="0"/>
          </a:p>
        </p:txBody>
      </p:sp>
      <p:sp>
        <p:nvSpPr>
          <p:cNvPr id="4" name="Text Placeholder 3">
            <a:extLst>
              <a:ext uri="{FF2B5EF4-FFF2-40B4-BE49-F238E27FC236}">
                <a16:creationId xmlns:a16="http://schemas.microsoft.com/office/drawing/2014/main" id="{6FFFE035-BD63-7CEC-29BD-4219C5063CD9}"/>
              </a:ext>
            </a:extLst>
          </p:cNvPr>
          <p:cNvSpPr>
            <a:spLocks noGrp="1"/>
          </p:cNvSpPr>
          <p:nvPr>
            <p:ph type="body" sz="quarter" idx="14"/>
          </p:nvPr>
        </p:nvSpPr>
        <p:spPr>
          <a:xfrm>
            <a:off x="288621" y="271305"/>
            <a:ext cx="3498850" cy="414494"/>
          </a:xfrm>
        </p:spPr>
        <p:txBody>
          <a:bodyPr>
            <a:normAutofit/>
          </a:bodyPr>
          <a:lstStyle/>
          <a:p>
            <a:r>
              <a:rPr lang="en-US" sz="1600" dirty="0"/>
              <a:t>Developer Tips</a:t>
            </a:r>
          </a:p>
        </p:txBody>
      </p:sp>
      <p:sp>
        <p:nvSpPr>
          <p:cNvPr id="2" name="Text Placeholder 1">
            <a:extLst>
              <a:ext uri="{FF2B5EF4-FFF2-40B4-BE49-F238E27FC236}">
                <a16:creationId xmlns:a16="http://schemas.microsoft.com/office/drawing/2014/main" id="{2D94CA82-AE23-7B63-74DF-5EDE709E5685}"/>
              </a:ext>
            </a:extLst>
          </p:cNvPr>
          <p:cNvSpPr>
            <a:spLocks noGrp="1"/>
          </p:cNvSpPr>
          <p:nvPr>
            <p:ph type="body" sz="quarter" idx="13"/>
          </p:nvPr>
        </p:nvSpPr>
        <p:spPr>
          <a:xfrm>
            <a:off x="152399" y="1688212"/>
            <a:ext cx="5017478" cy="4243666"/>
          </a:xfrm>
        </p:spPr>
        <p:txBody>
          <a:bodyPr anchor="t">
            <a:normAutofit/>
          </a:bodyPr>
          <a:lstStyle/>
          <a:p>
            <a:pPr marL="342900" indent="-342900">
              <a:buFont typeface="Arial" panose="020B0604020202020204" pitchFamily="34" charset="0"/>
              <a:buChar char="•"/>
            </a:pPr>
            <a:r>
              <a:rPr lang="en-US" sz="2400" dirty="0"/>
              <a:t>Avoid marking fields as invalid before filling out the form</a:t>
            </a:r>
          </a:p>
          <a:p>
            <a:pPr marL="342900" indent="-342900">
              <a:buFont typeface="Arial" panose="020B0604020202020204" pitchFamily="34" charset="0"/>
              <a:buChar char="•"/>
            </a:pPr>
            <a:r>
              <a:rPr lang="en-US" sz="2400" dirty="0"/>
              <a:t>Be consistent in error message location</a:t>
            </a:r>
          </a:p>
          <a:p>
            <a:pPr marL="1028700" lvl="1" indent="-342900"/>
            <a:r>
              <a:rPr lang="en-US" sz="2400" dirty="0"/>
              <a:t>Top or bottom of field</a:t>
            </a:r>
          </a:p>
          <a:p>
            <a:pPr marL="342900" indent="-342900">
              <a:buFont typeface="Arial" panose="020B0604020202020204" pitchFamily="34" charset="0"/>
              <a:buChar char="•"/>
            </a:pPr>
            <a:r>
              <a:rPr lang="en-US" sz="2400" dirty="0"/>
              <a:t>Associate the error message using </a:t>
            </a:r>
            <a:r>
              <a:rPr lang="en-US" sz="2400" i="1" dirty="0"/>
              <a:t>aria-</a:t>
            </a:r>
            <a:r>
              <a:rPr lang="en-US" sz="2400" i="1" dirty="0" err="1"/>
              <a:t>describedby</a:t>
            </a:r>
            <a:endParaRPr lang="en-US" sz="2400" i="1" dirty="0"/>
          </a:p>
          <a:p>
            <a:pPr marL="342900" indent="-342900">
              <a:buFont typeface="Arial" panose="020B0604020202020204" pitchFamily="34" charset="0"/>
              <a:buChar char="•"/>
            </a:pPr>
            <a:r>
              <a:rPr lang="en-US" sz="2400" dirty="0"/>
              <a:t>Avoid using </a:t>
            </a:r>
            <a:r>
              <a:rPr lang="en-US" sz="2400" i="1" dirty="0"/>
              <a:t>aria-live=“assertive” </a:t>
            </a:r>
            <a:r>
              <a:rPr lang="en-US" sz="2400" dirty="0"/>
              <a:t>or </a:t>
            </a:r>
            <a:r>
              <a:rPr lang="en-US" sz="2400" i="1" dirty="0"/>
              <a:t>role=“alert”</a:t>
            </a:r>
          </a:p>
        </p:txBody>
      </p:sp>
      <p:sp>
        <p:nvSpPr>
          <p:cNvPr id="5" name="Slide Number Placeholder 4">
            <a:extLst>
              <a:ext uri="{FF2B5EF4-FFF2-40B4-BE49-F238E27FC236}">
                <a16:creationId xmlns:a16="http://schemas.microsoft.com/office/drawing/2014/main" id="{ED2749DA-6FAE-2056-9B5B-01EF95829A24}"/>
              </a:ext>
              <a:ext uri="{C183D7F6-B498-43B3-948B-1728B52AA6E4}">
                <adec:decorative xmlns:adec="http://schemas.microsoft.com/office/drawing/2017/decorative" val="1"/>
              </a:ext>
            </a:extLst>
          </p:cNvPr>
          <p:cNvSpPr>
            <a:spLocks noGrp="1"/>
          </p:cNvSpPr>
          <p:nvPr>
            <p:ph type="sldNum" sz="quarter" idx="15"/>
          </p:nvPr>
        </p:nvSpPr>
        <p:spPr/>
        <p:txBody>
          <a:bodyPr/>
          <a:lstStyle/>
          <a:p>
            <a:fld id="{88FD77AA-4D9D-4481-88A5-465F71CE0DE3}" type="slidenum">
              <a:rPr lang="en-US" smtClean="0"/>
              <a:pPr/>
              <a:t>26</a:t>
            </a:fld>
            <a:endParaRPr lang="en-US" dirty="0"/>
          </a:p>
        </p:txBody>
      </p:sp>
      <p:sp>
        <p:nvSpPr>
          <p:cNvPr id="8" name="Rectangle 7" descr="screenshot of code window">
            <a:extLst>
              <a:ext uri="{FF2B5EF4-FFF2-40B4-BE49-F238E27FC236}">
                <a16:creationId xmlns:a16="http://schemas.microsoft.com/office/drawing/2014/main" id="{FAA31D11-AD34-ACD3-192E-FA0E8548C4C1}"/>
              </a:ext>
              <a:ext uri="{C183D7F6-B498-43B3-948B-1728B52AA6E4}">
                <adec:decorative xmlns:adec="http://schemas.microsoft.com/office/drawing/2017/decorative" val="0"/>
              </a:ext>
            </a:extLst>
          </p:cNvPr>
          <p:cNvSpPr/>
          <p:nvPr/>
        </p:nvSpPr>
        <p:spPr>
          <a:xfrm>
            <a:off x="6300019" y="2551346"/>
            <a:ext cx="5682703" cy="2863877"/>
          </a:xfrm>
          <a:prstGeom prst="rect">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3BE707C2-6B81-F507-4037-D1F2D0035AD4}"/>
              </a:ext>
            </a:extLst>
          </p:cNvPr>
          <p:cNvSpPr txBox="1"/>
          <p:nvPr/>
        </p:nvSpPr>
        <p:spPr>
          <a:xfrm>
            <a:off x="6539503" y="3025215"/>
            <a:ext cx="5203733" cy="1569660"/>
          </a:xfrm>
          <a:prstGeom prst="rect">
            <a:avLst/>
          </a:prstGeom>
          <a:noFill/>
        </p:spPr>
        <p:txBody>
          <a:bodyPr wrap="square" rtlCol="0">
            <a:spAutoFit/>
          </a:bodyPr>
          <a:lstStyle/>
          <a:p>
            <a:pPr>
              <a:buNone/>
            </a:pPr>
            <a:r>
              <a:rPr lang="en-US" sz="1600" b="0" dirty="0">
                <a:solidFill>
                  <a:srgbClr val="808080"/>
                </a:solidFill>
                <a:effectLst/>
                <a:latin typeface="Consolas" panose="020B0609020204030204" pitchFamily="49" charset="0"/>
              </a:rPr>
              <a:t>&lt;</a:t>
            </a:r>
            <a:r>
              <a:rPr lang="en-US" sz="1600" b="0" dirty="0">
                <a:solidFill>
                  <a:srgbClr val="569CD6"/>
                </a:solidFill>
                <a:effectLst/>
                <a:latin typeface="Consolas" panose="020B0609020204030204" pitchFamily="49" charset="0"/>
              </a:rPr>
              <a:t>label</a:t>
            </a:r>
            <a:r>
              <a:rPr lang="en-US" sz="1600" b="0" dirty="0">
                <a:solidFill>
                  <a:srgbClr val="CCCCCC"/>
                </a:solidFill>
                <a:effectLst/>
                <a:latin typeface="Consolas" panose="020B0609020204030204" pitchFamily="49" charset="0"/>
              </a:rPr>
              <a:t> </a:t>
            </a:r>
            <a:r>
              <a:rPr lang="en-US" sz="1600" b="0" dirty="0">
                <a:solidFill>
                  <a:srgbClr val="9CDCFE"/>
                </a:solidFill>
                <a:effectLst/>
                <a:latin typeface="Consolas" panose="020B0609020204030204" pitchFamily="49" charset="0"/>
              </a:rPr>
              <a:t>for</a:t>
            </a:r>
            <a:r>
              <a:rPr lang="en-US" sz="1600" b="0" dirty="0">
                <a:solidFill>
                  <a:srgbClr val="CCCCCC"/>
                </a:solidFill>
                <a:effectLst/>
                <a:latin typeface="Consolas" panose="020B0609020204030204" pitchFamily="49" charset="0"/>
              </a:rPr>
              <a:t>=</a:t>
            </a:r>
            <a:r>
              <a:rPr lang="en-US" sz="1600" b="0" dirty="0">
                <a:solidFill>
                  <a:srgbClr val="CE9178"/>
                </a:solidFill>
                <a:effectLst/>
                <a:latin typeface="Consolas" panose="020B0609020204030204" pitchFamily="49" charset="0"/>
              </a:rPr>
              <a:t>"first-name"</a:t>
            </a:r>
            <a:r>
              <a:rPr lang="en-US" sz="1600" b="0" dirty="0">
                <a:solidFill>
                  <a:srgbClr val="808080"/>
                </a:solidFill>
                <a:effectLst/>
                <a:latin typeface="Consolas" panose="020B0609020204030204" pitchFamily="49" charset="0"/>
              </a:rPr>
              <a:t>&gt;</a:t>
            </a:r>
            <a:r>
              <a:rPr lang="en-US" sz="1600" b="0" dirty="0">
                <a:solidFill>
                  <a:srgbClr val="CCCCCC"/>
                </a:solidFill>
                <a:effectLst/>
                <a:latin typeface="Consolas" panose="020B0609020204030204" pitchFamily="49" charset="0"/>
              </a:rPr>
              <a:t>First name*</a:t>
            </a:r>
            <a:r>
              <a:rPr lang="en-US" sz="1600" b="0" dirty="0">
                <a:solidFill>
                  <a:srgbClr val="808080"/>
                </a:solidFill>
                <a:effectLst/>
                <a:latin typeface="Consolas" panose="020B0609020204030204" pitchFamily="49" charset="0"/>
              </a:rPr>
              <a:t>&lt;/</a:t>
            </a:r>
            <a:r>
              <a:rPr lang="en-US" sz="1600" b="0" dirty="0">
                <a:solidFill>
                  <a:srgbClr val="569CD6"/>
                </a:solidFill>
                <a:effectLst/>
                <a:latin typeface="Consolas" panose="020B0609020204030204" pitchFamily="49" charset="0"/>
              </a:rPr>
              <a:t>label</a:t>
            </a:r>
            <a:r>
              <a:rPr lang="en-US" sz="1600" b="0" dirty="0">
                <a:solidFill>
                  <a:srgbClr val="808080"/>
                </a:solidFill>
                <a:effectLst/>
                <a:latin typeface="Consolas" panose="020B0609020204030204" pitchFamily="49" charset="0"/>
              </a:rPr>
              <a:t>&gt;</a:t>
            </a:r>
            <a:endParaRPr lang="en-US" sz="1600" b="0" dirty="0">
              <a:solidFill>
                <a:srgbClr val="CCCCCC"/>
              </a:solidFill>
              <a:effectLst/>
              <a:latin typeface="Consolas" panose="020B0609020204030204" pitchFamily="49" charset="0"/>
            </a:endParaRPr>
          </a:p>
          <a:p>
            <a:pPr>
              <a:buNone/>
            </a:pPr>
            <a:r>
              <a:rPr lang="en-US" sz="1600" b="0" dirty="0">
                <a:solidFill>
                  <a:srgbClr val="808080"/>
                </a:solidFill>
                <a:effectLst/>
                <a:latin typeface="Consolas" panose="020B0609020204030204" pitchFamily="49" charset="0"/>
              </a:rPr>
              <a:t>&lt;</a:t>
            </a:r>
            <a:r>
              <a:rPr lang="en-US" sz="1600" b="0" dirty="0">
                <a:solidFill>
                  <a:srgbClr val="569CD6"/>
                </a:solidFill>
                <a:effectLst/>
                <a:latin typeface="Consolas" panose="020B0609020204030204" pitchFamily="49" charset="0"/>
              </a:rPr>
              <a:t>input</a:t>
            </a:r>
            <a:r>
              <a:rPr lang="en-US" sz="1600" b="0" dirty="0">
                <a:solidFill>
                  <a:srgbClr val="CCCCCC"/>
                </a:solidFill>
                <a:effectLst/>
                <a:latin typeface="Consolas" panose="020B0609020204030204" pitchFamily="49" charset="0"/>
              </a:rPr>
              <a:t> </a:t>
            </a:r>
            <a:r>
              <a:rPr lang="en-US" sz="1600" b="0" dirty="0">
                <a:solidFill>
                  <a:srgbClr val="9CDCFE"/>
                </a:solidFill>
                <a:effectLst/>
                <a:latin typeface="Consolas" panose="020B0609020204030204" pitchFamily="49" charset="0"/>
              </a:rPr>
              <a:t>id</a:t>
            </a:r>
            <a:r>
              <a:rPr lang="en-US" sz="1600" b="0" dirty="0">
                <a:solidFill>
                  <a:srgbClr val="CCCCCC"/>
                </a:solidFill>
                <a:effectLst/>
                <a:latin typeface="Consolas" panose="020B0609020204030204" pitchFamily="49" charset="0"/>
              </a:rPr>
              <a:t>=</a:t>
            </a:r>
            <a:r>
              <a:rPr lang="en-US" sz="1600" b="0" dirty="0">
                <a:solidFill>
                  <a:srgbClr val="CE9178"/>
                </a:solidFill>
                <a:effectLst/>
                <a:latin typeface="Consolas" panose="020B0609020204030204" pitchFamily="49" charset="0"/>
              </a:rPr>
              <a:t>"first-name"</a:t>
            </a:r>
            <a:r>
              <a:rPr lang="en-US" sz="1600" b="0" dirty="0">
                <a:solidFill>
                  <a:srgbClr val="CCCCCC"/>
                </a:solidFill>
                <a:effectLst/>
                <a:latin typeface="Consolas" panose="020B0609020204030204" pitchFamily="49" charset="0"/>
              </a:rPr>
              <a:t> </a:t>
            </a:r>
            <a:r>
              <a:rPr lang="en-US" sz="1600" b="0" dirty="0">
                <a:solidFill>
                  <a:srgbClr val="9CDCFE"/>
                </a:solidFill>
                <a:effectLst/>
                <a:latin typeface="Consolas" panose="020B0609020204030204" pitchFamily="49" charset="0"/>
              </a:rPr>
              <a:t>name</a:t>
            </a:r>
            <a:r>
              <a:rPr lang="en-US" sz="1600" b="0" dirty="0">
                <a:solidFill>
                  <a:srgbClr val="CCCCCC"/>
                </a:solidFill>
                <a:effectLst/>
                <a:latin typeface="Consolas" panose="020B0609020204030204" pitchFamily="49" charset="0"/>
              </a:rPr>
              <a:t>=</a:t>
            </a:r>
            <a:r>
              <a:rPr lang="en-US" sz="1600" dirty="0">
                <a:solidFill>
                  <a:srgbClr val="CE9178"/>
                </a:solidFill>
                <a:latin typeface="Consolas" panose="020B0609020204030204" pitchFamily="49" charset="0"/>
              </a:rPr>
              <a:t>"first-name" </a:t>
            </a:r>
            <a:r>
              <a:rPr lang="en-US" sz="1600" b="0" dirty="0">
                <a:solidFill>
                  <a:srgbClr val="9CDCFE"/>
                </a:solidFill>
                <a:effectLst/>
                <a:latin typeface="Consolas" panose="020B0609020204030204" pitchFamily="49" charset="0"/>
              </a:rPr>
              <a:t>aria-</a:t>
            </a:r>
            <a:r>
              <a:rPr lang="en-US" sz="1600" b="0" dirty="0" err="1">
                <a:solidFill>
                  <a:srgbClr val="9CDCFE"/>
                </a:solidFill>
                <a:effectLst/>
                <a:latin typeface="Consolas" panose="020B0609020204030204" pitchFamily="49" charset="0"/>
              </a:rPr>
              <a:t>describedby</a:t>
            </a:r>
            <a:r>
              <a:rPr lang="en-US" sz="1600" b="0" dirty="0">
                <a:solidFill>
                  <a:srgbClr val="CCCCCC"/>
                </a:solidFill>
                <a:effectLst/>
                <a:latin typeface="Consolas" panose="020B0609020204030204" pitchFamily="49" charset="0"/>
              </a:rPr>
              <a:t>=</a:t>
            </a:r>
            <a:r>
              <a:rPr lang="en-US" sz="1600" dirty="0">
                <a:solidFill>
                  <a:srgbClr val="CE9178"/>
                </a:solidFill>
                <a:latin typeface="Consolas" panose="020B0609020204030204" pitchFamily="49" charset="0"/>
              </a:rPr>
              <a:t>"</a:t>
            </a:r>
            <a:r>
              <a:rPr lang="en-US" sz="1600" b="0" dirty="0">
                <a:solidFill>
                  <a:srgbClr val="CE9178"/>
                </a:solidFill>
                <a:effectLst/>
                <a:latin typeface="Consolas" panose="020B0609020204030204" pitchFamily="49" charset="0"/>
              </a:rPr>
              <a:t>error-first-name“</a:t>
            </a:r>
            <a:r>
              <a:rPr lang="en-US" sz="1600" b="0" dirty="0">
                <a:solidFill>
                  <a:srgbClr val="808080"/>
                </a:solidFill>
                <a:effectLst/>
                <a:latin typeface="Consolas" panose="020B0609020204030204" pitchFamily="49" charset="0"/>
              </a:rPr>
              <a:t>&gt;</a:t>
            </a:r>
          </a:p>
          <a:p>
            <a:pPr>
              <a:buNone/>
            </a:pPr>
            <a:endParaRPr lang="en-US" sz="1600" b="0" dirty="0">
              <a:solidFill>
                <a:srgbClr val="808080"/>
              </a:solidFill>
              <a:effectLst/>
              <a:latin typeface="Consolas" panose="020B0609020204030204" pitchFamily="49" charset="0"/>
            </a:endParaRPr>
          </a:p>
          <a:p>
            <a:pPr>
              <a:buNone/>
            </a:pPr>
            <a:r>
              <a:rPr lang="en-US" sz="1600" b="0" dirty="0">
                <a:solidFill>
                  <a:srgbClr val="808080"/>
                </a:solidFill>
                <a:effectLst/>
                <a:latin typeface="Consolas" panose="020B0609020204030204" pitchFamily="49" charset="0"/>
              </a:rPr>
              <a:t>&lt;</a:t>
            </a:r>
            <a:r>
              <a:rPr lang="en-US" sz="1600" b="0" dirty="0">
                <a:solidFill>
                  <a:srgbClr val="569CD6"/>
                </a:solidFill>
                <a:effectLst/>
                <a:latin typeface="Consolas" panose="020B0609020204030204" pitchFamily="49" charset="0"/>
              </a:rPr>
              <a:t>div</a:t>
            </a:r>
            <a:r>
              <a:rPr lang="en-US" sz="1600" b="0" dirty="0">
                <a:solidFill>
                  <a:srgbClr val="CCCCCC"/>
                </a:solidFill>
                <a:effectLst/>
                <a:latin typeface="Consolas" panose="020B0609020204030204" pitchFamily="49" charset="0"/>
              </a:rPr>
              <a:t> </a:t>
            </a:r>
            <a:r>
              <a:rPr lang="en-US" sz="1600" b="0" dirty="0">
                <a:solidFill>
                  <a:srgbClr val="9CDCFE"/>
                </a:solidFill>
                <a:effectLst/>
                <a:latin typeface="Consolas" panose="020B0609020204030204" pitchFamily="49" charset="0"/>
              </a:rPr>
              <a:t>class</a:t>
            </a:r>
            <a:r>
              <a:rPr lang="en-US" sz="1600" b="0" dirty="0">
                <a:solidFill>
                  <a:srgbClr val="CCCCCC"/>
                </a:solidFill>
                <a:effectLst/>
                <a:latin typeface="Consolas" panose="020B0609020204030204" pitchFamily="49" charset="0"/>
              </a:rPr>
              <a:t>=</a:t>
            </a:r>
            <a:r>
              <a:rPr lang="en-US" sz="1600" b="0" dirty="0">
                <a:solidFill>
                  <a:srgbClr val="CE9178"/>
                </a:solidFill>
                <a:effectLst/>
                <a:latin typeface="Consolas" panose="020B0609020204030204" pitchFamily="49" charset="0"/>
              </a:rPr>
              <a:t>"error"</a:t>
            </a:r>
            <a:r>
              <a:rPr lang="en-US" sz="1600" b="0" dirty="0">
                <a:solidFill>
                  <a:srgbClr val="CCCCCC"/>
                </a:solidFill>
                <a:effectLst/>
                <a:latin typeface="Consolas" panose="020B0609020204030204" pitchFamily="49" charset="0"/>
              </a:rPr>
              <a:t> </a:t>
            </a:r>
            <a:r>
              <a:rPr lang="en-US" sz="1600" b="0" dirty="0">
                <a:solidFill>
                  <a:srgbClr val="9CDCFE"/>
                </a:solidFill>
                <a:effectLst/>
                <a:latin typeface="Consolas" panose="020B0609020204030204" pitchFamily="49" charset="0"/>
              </a:rPr>
              <a:t>id</a:t>
            </a:r>
            <a:r>
              <a:rPr lang="en-US" sz="1600" b="0" dirty="0">
                <a:solidFill>
                  <a:srgbClr val="CCCCCC"/>
                </a:solidFill>
                <a:effectLst/>
                <a:latin typeface="Consolas" panose="020B0609020204030204" pitchFamily="49" charset="0"/>
              </a:rPr>
              <a:t>=</a:t>
            </a:r>
            <a:r>
              <a:rPr lang="en-US" sz="1600" b="0" dirty="0">
                <a:solidFill>
                  <a:srgbClr val="CE9178"/>
                </a:solidFill>
                <a:effectLst/>
                <a:latin typeface="Consolas" panose="020B0609020204030204" pitchFamily="49" charset="0"/>
              </a:rPr>
              <a:t>"error-first-name"</a:t>
            </a:r>
            <a:r>
              <a:rPr lang="en-US" sz="1600" b="0" dirty="0">
                <a:solidFill>
                  <a:srgbClr val="808080"/>
                </a:solidFill>
                <a:effectLst/>
                <a:latin typeface="Consolas" panose="020B0609020204030204" pitchFamily="49" charset="0"/>
              </a:rPr>
              <a:t>&gt;</a:t>
            </a:r>
            <a:r>
              <a:rPr lang="en-US" sz="1600" b="0" dirty="0">
                <a:solidFill>
                  <a:schemeClr val="bg1"/>
                </a:solidFill>
                <a:effectLst/>
                <a:latin typeface="Consolas" panose="020B0609020204030204" pitchFamily="49" charset="0"/>
              </a:rPr>
              <a:t>Error: Please Enter a First Name</a:t>
            </a:r>
            <a:r>
              <a:rPr lang="en-US" sz="1600" b="0" dirty="0">
                <a:solidFill>
                  <a:srgbClr val="808080"/>
                </a:solidFill>
                <a:effectLst/>
                <a:latin typeface="Consolas" panose="020B0609020204030204" pitchFamily="49" charset="0"/>
              </a:rPr>
              <a:t>&lt;/</a:t>
            </a:r>
            <a:r>
              <a:rPr lang="en-US" sz="1600" b="0" dirty="0">
                <a:solidFill>
                  <a:srgbClr val="569CD6"/>
                </a:solidFill>
                <a:effectLst/>
                <a:latin typeface="Consolas" panose="020B0609020204030204" pitchFamily="49" charset="0"/>
              </a:rPr>
              <a:t>div</a:t>
            </a:r>
            <a:r>
              <a:rPr lang="en-US" sz="1600" b="0" dirty="0">
                <a:solidFill>
                  <a:srgbClr val="808080"/>
                </a:solidFill>
                <a:effectLst/>
                <a:latin typeface="Consolas" panose="020B0609020204030204" pitchFamily="49" charset="0"/>
              </a:rPr>
              <a:t>&gt;</a:t>
            </a:r>
            <a:endParaRPr lang="en-US" sz="1600" b="0" dirty="0">
              <a:solidFill>
                <a:srgbClr val="CCCCCC"/>
              </a:solidFill>
              <a:effectLst/>
              <a:latin typeface="Consolas" panose="020B0609020204030204" pitchFamily="49" charset="0"/>
            </a:endParaRPr>
          </a:p>
        </p:txBody>
      </p:sp>
    </p:spTree>
    <p:extLst>
      <p:ext uri="{BB962C8B-B14F-4D97-AF65-F5344CB8AC3E}">
        <p14:creationId xmlns:p14="http://schemas.microsoft.com/office/powerpoint/2010/main" val="3394817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3" end="3"/>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8"/>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6"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011F6C-60BB-2911-BBC9-E79BCD1D3ED2}"/>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007FF660-45C4-B7F1-F932-A76560BC0EAA}"/>
              </a:ext>
            </a:extLst>
          </p:cNvPr>
          <p:cNvSpPr>
            <a:spLocks noGrp="1"/>
          </p:cNvSpPr>
          <p:nvPr>
            <p:ph type="ctrTitle"/>
          </p:nvPr>
        </p:nvSpPr>
        <p:spPr>
          <a:xfrm>
            <a:off x="278606" y="322613"/>
            <a:ext cx="11634787" cy="434975"/>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2400" dirty="0"/>
              <a:t>Avoid form validation after each keypress!</a:t>
            </a:r>
          </a:p>
        </p:txBody>
      </p:sp>
      <p:pic>
        <p:nvPicPr>
          <p:cNvPr id="9" name="Verbose_Password_Demo" descr="Video demonstrating why form validation on each keystroke is overly verbose for screen reader users.">
            <a:hlinkClick r:id="" action="ppaction://media"/>
            <a:extLst>
              <a:ext uri="{FF2B5EF4-FFF2-40B4-BE49-F238E27FC236}">
                <a16:creationId xmlns:a16="http://schemas.microsoft.com/office/drawing/2014/main" id="{D9410FCC-9D88-5BB9-E872-342DCC1F4FC7}"/>
              </a:ext>
            </a:extLst>
          </p:cNvPr>
          <p:cNvPicPr>
            <a:picLocks noChangeAspect="1"/>
          </p:cNvPicPr>
          <p:nvPr>
            <a:videoFile r:link="rId2"/>
            <p:extLst>
              <p:ext uri="{DAA4B4D4-6D71-4841-9C94-3DE7FCFB9230}">
                <p14:media xmlns:p14="http://schemas.microsoft.com/office/powerpoint/2010/main" r:embed="rId1">
                  <p14:extLst>
                    <p:ext uri="{3AFAAA56-56D3-431D-BCD4-E75A35582382}">
                      <p173:tracksInfo xmlns:p173="http://schemas.microsoft.com/office/powerpoint/2017/3/main" displayLoc="media">
                        <p173:trackLst>
                          <p173:track id="{B499337F-A963-47D7-B325-6453A97162B5}" label="English" lang="" r:embed="rId4"/>
                        </p173:trackLst>
                      </p173:tracksInfo>
                    </p:ext>
                  </p14:extLst>
                </p14:media>
              </p:ext>
            </p:extLst>
          </p:nvPr>
        </p:nvPicPr>
        <p:blipFill>
          <a:blip r:embed="rId5"/>
          <a:stretch>
            <a:fillRect/>
          </a:stretch>
        </p:blipFill>
        <p:spPr>
          <a:xfrm>
            <a:off x="1482970" y="865719"/>
            <a:ext cx="8938846" cy="5415652"/>
          </a:xfrm>
          <a:prstGeom prst="rect">
            <a:avLst/>
          </a:prstGeom>
        </p:spPr>
      </p:pic>
    </p:spTree>
    <p:extLst>
      <p:ext uri="{BB962C8B-B14F-4D97-AF65-F5344CB8AC3E}">
        <p14:creationId xmlns:p14="http://schemas.microsoft.com/office/powerpoint/2010/main" val="38293269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1064"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9"/>
                </p:tgtEl>
              </p:cMediaNode>
            </p:video>
            <p:seq concurrent="1" nextAc="seek">
              <p:cTn id="8" restart="whenNotActive" fill="hold" evtFilter="cancelBubble" nodeType="interactiveSeq">
                <p:stCondLst>
                  <p:cond evt="onClick" delay="0">
                    <p:tgtEl>
                      <p:spTgt spid="9"/>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9"/>
                                        </p:tgtEl>
                                      </p:cBhvr>
                                    </p:cmd>
                                  </p:childTnLst>
                                </p:cTn>
                              </p:par>
                            </p:childTnLst>
                          </p:cTn>
                        </p:par>
                      </p:childTnLst>
                    </p:cTn>
                  </p:par>
                </p:childTnLst>
              </p:cTn>
              <p:nextCondLst>
                <p:cond evt="onClick" delay="0">
                  <p:tgtEl>
                    <p:spTgt spid="9"/>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721394-99AA-29EC-C1FD-6CEECA1F5C0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D21C1C6-F99B-2A5E-1735-E32E2C4B3914}"/>
              </a:ext>
            </a:extLst>
          </p:cNvPr>
          <p:cNvSpPr>
            <a:spLocks noGrp="1"/>
          </p:cNvSpPr>
          <p:nvPr>
            <p:ph type="ctrTitle"/>
          </p:nvPr>
        </p:nvSpPr>
        <p:spPr/>
        <p:txBody>
          <a:bodyPr/>
          <a:lstStyle/>
          <a:p>
            <a:r>
              <a:rPr lang="en-US" dirty="0"/>
              <a:t>Questions?</a:t>
            </a:r>
          </a:p>
        </p:txBody>
      </p:sp>
      <p:sp>
        <p:nvSpPr>
          <p:cNvPr id="3" name="Subtitle 2">
            <a:extLst>
              <a:ext uri="{FF2B5EF4-FFF2-40B4-BE49-F238E27FC236}">
                <a16:creationId xmlns:a16="http://schemas.microsoft.com/office/drawing/2014/main" id="{EBE62503-1040-CFFD-0A96-F17CD155521C}"/>
              </a:ext>
              <a:ext uri="{C183D7F6-B498-43B3-948B-1728B52AA6E4}">
                <adec:decorative xmlns:adec="http://schemas.microsoft.com/office/drawing/2017/decorative" val="1"/>
              </a:ext>
            </a:extLst>
          </p:cNvPr>
          <p:cNvSpPr>
            <a:spLocks noGrp="1"/>
          </p:cNvSpPr>
          <p:nvPr>
            <p:ph type="subTitle" idx="1"/>
          </p:nvPr>
        </p:nvSpPr>
        <p:spPr/>
        <p:txBody>
          <a:bodyPr/>
          <a:lstStyle/>
          <a:p>
            <a:endParaRPr lang="en-US"/>
          </a:p>
        </p:txBody>
      </p:sp>
    </p:spTree>
    <p:extLst>
      <p:ext uri="{BB962C8B-B14F-4D97-AF65-F5344CB8AC3E}">
        <p14:creationId xmlns:p14="http://schemas.microsoft.com/office/powerpoint/2010/main" val="144587379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D927FD-4877-CDDA-F0CB-11ED400077BF}"/>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93E8DB0C-9B11-C76C-BD6D-8A5BD9ECEC97}"/>
              </a:ext>
            </a:extLst>
          </p:cNvPr>
          <p:cNvSpPr>
            <a:spLocks noGrp="1"/>
          </p:cNvSpPr>
          <p:nvPr>
            <p:ph type="ctrTitle"/>
          </p:nvPr>
        </p:nvSpPr>
        <p:spPr/>
        <p:txBody>
          <a:bodyPr/>
          <a:lstStyle/>
          <a:p>
            <a:r>
              <a:rPr lang="en-US" dirty="0"/>
              <a:t>Static Form</a:t>
            </a:r>
          </a:p>
        </p:txBody>
      </p:sp>
      <p:sp>
        <p:nvSpPr>
          <p:cNvPr id="5" name="Text Placeholder 4">
            <a:extLst>
              <a:ext uri="{FF2B5EF4-FFF2-40B4-BE49-F238E27FC236}">
                <a16:creationId xmlns:a16="http://schemas.microsoft.com/office/drawing/2014/main" id="{4151885F-D264-1C22-D594-3E1F52788DBC}"/>
              </a:ext>
            </a:extLst>
          </p:cNvPr>
          <p:cNvSpPr>
            <a:spLocks noGrp="1"/>
          </p:cNvSpPr>
          <p:nvPr>
            <p:ph type="body" sz="quarter" idx="13"/>
          </p:nvPr>
        </p:nvSpPr>
        <p:spPr>
          <a:xfrm>
            <a:off x="268080" y="1149123"/>
            <a:ext cx="6369788" cy="4243666"/>
          </a:xfrm>
        </p:spPr>
        <p:txBody>
          <a:bodyPr>
            <a:normAutofit/>
          </a:bodyPr>
          <a:lstStyle/>
          <a:p>
            <a:pPr marL="285750" indent="-285750">
              <a:buFont typeface="Arial" panose="020B0604020202020204" pitchFamily="34" charset="0"/>
              <a:buChar char="•"/>
            </a:pPr>
            <a:r>
              <a:rPr lang="en-US" sz="2400" dirty="0"/>
              <a:t>Most common</a:t>
            </a:r>
          </a:p>
          <a:p>
            <a:pPr marL="285750" indent="-285750">
              <a:buFont typeface="Arial" panose="020B0604020202020204" pitchFamily="34" charset="0"/>
              <a:buChar char="•"/>
            </a:pPr>
            <a:r>
              <a:rPr lang="en-US" sz="2400" dirty="0"/>
              <a:t>All fields on a single page</a:t>
            </a:r>
          </a:p>
          <a:p>
            <a:pPr marL="285750" indent="-285750">
              <a:buFont typeface="Arial" panose="020B0604020202020204" pitchFamily="34" charset="0"/>
              <a:buChar char="•"/>
            </a:pPr>
            <a:r>
              <a:rPr lang="en-US" sz="2400" dirty="0"/>
              <a:t>Allows users to preview upcoming questions</a:t>
            </a:r>
          </a:p>
          <a:p>
            <a:pPr marL="285750" indent="-285750">
              <a:buFont typeface="Arial" panose="020B0604020202020204" pitchFamily="34" charset="0"/>
              <a:buChar char="•"/>
            </a:pPr>
            <a:r>
              <a:rPr lang="en-US" sz="2400" dirty="0"/>
              <a:t>Easiest to make accessible</a:t>
            </a:r>
          </a:p>
          <a:p>
            <a:pPr marL="285750" indent="-285750">
              <a:buFont typeface="Arial" panose="020B0604020202020204" pitchFamily="34" charset="0"/>
              <a:buChar char="•"/>
            </a:pPr>
            <a:r>
              <a:rPr lang="en-US" sz="2400" dirty="0">
                <a:hlinkClick r:id="rId2"/>
              </a:rPr>
              <a:t>Static Form demo page (live)</a:t>
            </a:r>
            <a:endParaRPr lang="en-US" sz="2400" dirty="0"/>
          </a:p>
        </p:txBody>
      </p:sp>
      <p:pic>
        <p:nvPicPr>
          <p:cNvPr id="6" name="Picture 5" descr="Screenshot of a static form for a Volunteer Application. All fields of the form are displayed at one time.">
            <a:extLst>
              <a:ext uri="{FF2B5EF4-FFF2-40B4-BE49-F238E27FC236}">
                <a16:creationId xmlns:a16="http://schemas.microsoft.com/office/drawing/2014/main" id="{DF168FD5-2291-E4F4-22CA-1FB2796C142B}"/>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208520" y="493419"/>
            <a:ext cx="4400691" cy="5871161"/>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1898455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1343D1-DAC6-4DAE-FF10-7616FA868064}"/>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0DA950C4-0DBA-F5B0-9201-265E0D9A8CD9}"/>
              </a:ext>
            </a:extLst>
          </p:cNvPr>
          <p:cNvSpPr>
            <a:spLocks noGrp="1"/>
          </p:cNvSpPr>
          <p:nvPr>
            <p:ph type="ctrTitle"/>
          </p:nvPr>
        </p:nvSpPr>
        <p:spPr/>
        <p:txBody>
          <a:bodyPr/>
          <a:lstStyle/>
          <a:p>
            <a:r>
              <a:rPr lang="en-US" dirty="0"/>
              <a:t>Dynamic Form</a:t>
            </a:r>
          </a:p>
        </p:txBody>
      </p:sp>
      <p:sp>
        <p:nvSpPr>
          <p:cNvPr id="5" name="Text Placeholder 4">
            <a:extLst>
              <a:ext uri="{FF2B5EF4-FFF2-40B4-BE49-F238E27FC236}">
                <a16:creationId xmlns:a16="http://schemas.microsoft.com/office/drawing/2014/main" id="{84DD8CCD-1155-09AF-882C-A15E58779949}"/>
              </a:ext>
            </a:extLst>
          </p:cNvPr>
          <p:cNvSpPr>
            <a:spLocks noGrp="1"/>
          </p:cNvSpPr>
          <p:nvPr>
            <p:ph type="body" sz="quarter" idx="13"/>
          </p:nvPr>
        </p:nvSpPr>
        <p:spPr>
          <a:xfrm>
            <a:off x="268080" y="1307167"/>
            <a:ext cx="6318988" cy="4568700"/>
          </a:xfrm>
        </p:spPr>
        <p:txBody>
          <a:bodyPr>
            <a:normAutofit/>
          </a:bodyPr>
          <a:lstStyle/>
          <a:p>
            <a:pPr marL="285750" indent="-285750">
              <a:buFont typeface="Arial" panose="020B0604020202020204" pitchFamily="34" charset="0"/>
              <a:buChar char="•"/>
            </a:pPr>
            <a:r>
              <a:rPr lang="en-US" sz="2400" dirty="0"/>
              <a:t>Displays a small set of universal fields</a:t>
            </a:r>
          </a:p>
          <a:p>
            <a:pPr marL="971550" lvl="1" indent="-285750"/>
            <a:r>
              <a:rPr lang="en-US" sz="2400" dirty="0"/>
              <a:t>Typically, personal information</a:t>
            </a:r>
          </a:p>
          <a:p>
            <a:pPr marL="285750" indent="-285750">
              <a:buFont typeface="Arial" panose="020B0604020202020204" pitchFamily="34" charset="0"/>
              <a:buChar char="•"/>
            </a:pPr>
            <a:r>
              <a:rPr lang="en-US" sz="2400" dirty="0"/>
              <a:t>Making selections or interacting with the form reveals additional content/inputs</a:t>
            </a:r>
          </a:p>
          <a:p>
            <a:pPr marL="285750" indent="-285750">
              <a:buFont typeface="Arial" panose="020B0604020202020204" pitchFamily="34" charset="0"/>
              <a:buChar char="•"/>
            </a:pPr>
            <a:r>
              <a:rPr lang="en-US" sz="2400" dirty="0"/>
              <a:t>New content should only appear if…</a:t>
            </a:r>
          </a:p>
          <a:p>
            <a:pPr marL="971550" lvl="1" indent="-285750"/>
            <a:r>
              <a:rPr lang="en-US" sz="2400" dirty="0"/>
              <a:t>Users are informed beforehand that making a selection will add new content</a:t>
            </a:r>
          </a:p>
          <a:p>
            <a:pPr marL="971550" lvl="1" indent="-285750"/>
            <a:r>
              <a:rPr lang="en-US" sz="2400" dirty="0"/>
              <a:t>Users activate an Apply button</a:t>
            </a:r>
          </a:p>
          <a:p>
            <a:pPr marL="285750" indent="-285750">
              <a:buFont typeface="Arial" panose="020B0604020202020204" pitchFamily="34" charset="0"/>
              <a:buChar char="•"/>
            </a:pPr>
            <a:r>
              <a:rPr lang="en-US" sz="2400" dirty="0"/>
              <a:t>Ensure focus goes to newly revealed content</a:t>
            </a:r>
          </a:p>
          <a:p>
            <a:pPr marL="971550" lvl="1" indent="-285750"/>
            <a:endParaRPr lang="en-US" sz="2400" dirty="0"/>
          </a:p>
        </p:txBody>
      </p:sp>
      <p:pic>
        <p:nvPicPr>
          <p:cNvPr id="3" name="Picture 2" descr="Screenshot of a dynamic form where a set group of fields are displayed at the top, then when users select an Experience Level, additional content will be loaded in depending on their selection.">
            <a:extLst>
              <a:ext uri="{FF2B5EF4-FFF2-40B4-BE49-F238E27FC236}">
                <a16:creationId xmlns:a16="http://schemas.microsoft.com/office/drawing/2014/main" id="{5105FB45-5CB4-D071-4096-B7D76A9B5940}"/>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6781238" y="958467"/>
            <a:ext cx="5122141" cy="3832524"/>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6773050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4885C14-5253-42EA-0753-1D6104C9EEB6}"/>
              </a:ext>
            </a:extLst>
          </p:cNvPr>
          <p:cNvSpPr>
            <a:spLocks noGrp="1"/>
          </p:cNvSpPr>
          <p:nvPr>
            <p:ph type="ctrTitle"/>
          </p:nvPr>
        </p:nvSpPr>
        <p:spPr/>
        <p:txBody>
          <a:bodyPr/>
          <a:lstStyle/>
          <a:p>
            <a:r>
              <a:rPr lang="en-US" dirty="0"/>
              <a:t>Multi-Step Form</a:t>
            </a:r>
          </a:p>
        </p:txBody>
      </p:sp>
      <p:sp>
        <p:nvSpPr>
          <p:cNvPr id="5" name="Text Placeholder 4">
            <a:extLst>
              <a:ext uri="{FF2B5EF4-FFF2-40B4-BE49-F238E27FC236}">
                <a16:creationId xmlns:a16="http://schemas.microsoft.com/office/drawing/2014/main" id="{0B7707A9-1679-DAF8-FF53-7E9EEC943CBC}"/>
              </a:ext>
            </a:extLst>
          </p:cNvPr>
          <p:cNvSpPr>
            <a:spLocks noGrp="1"/>
          </p:cNvSpPr>
          <p:nvPr>
            <p:ph type="body" sz="quarter" idx="13"/>
          </p:nvPr>
        </p:nvSpPr>
        <p:spPr>
          <a:xfrm>
            <a:off x="268079" y="1166056"/>
            <a:ext cx="9096053" cy="4749322"/>
          </a:xfrm>
        </p:spPr>
        <p:txBody>
          <a:bodyPr>
            <a:normAutofit/>
          </a:bodyPr>
          <a:lstStyle/>
          <a:p>
            <a:pPr marL="285750" indent="-285750">
              <a:buFont typeface="Arial" panose="020B0604020202020204" pitchFamily="34" charset="0"/>
              <a:buChar char="•"/>
            </a:pPr>
            <a:r>
              <a:rPr lang="en-US" sz="2400" dirty="0"/>
              <a:t>A small subset of questions shown at a time</a:t>
            </a:r>
          </a:p>
          <a:p>
            <a:pPr marL="285750" indent="-285750">
              <a:buFont typeface="Arial" panose="020B0604020202020204" pitchFamily="34" charset="0"/>
              <a:buChar char="•"/>
            </a:pPr>
            <a:r>
              <a:rPr lang="en-US" sz="2400" dirty="0"/>
              <a:t>Advances to the next set of questions via a “Next” or “Continue” button</a:t>
            </a:r>
          </a:p>
          <a:p>
            <a:pPr marL="285750" indent="-285750">
              <a:buFont typeface="Arial" panose="020B0604020202020204" pitchFamily="34" charset="0"/>
              <a:buChar char="•"/>
            </a:pPr>
            <a:r>
              <a:rPr lang="en-US" sz="2400" dirty="0"/>
              <a:t>Sometimes displays a progress bar (Best Practice)</a:t>
            </a:r>
          </a:p>
          <a:p>
            <a:pPr marL="971550" lvl="1" indent="-285750"/>
            <a:r>
              <a:rPr lang="en-US" sz="2400" dirty="0"/>
              <a:t>Should inform screen reader users of the current step</a:t>
            </a:r>
          </a:p>
        </p:txBody>
      </p:sp>
      <p:pic>
        <p:nvPicPr>
          <p:cNvPr id="13" name="Picture 12" descr="Screenshot of a multi-step form where a small number of questions are displayed at a time. There is a progress bar at the top of the screen that informs users what step they are currently on.">
            <a:extLst>
              <a:ext uri="{FF2B5EF4-FFF2-40B4-BE49-F238E27FC236}">
                <a16:creationId xmlns:a16="http://schemas.microsoft.com/office/drawing/2014/main" id="{110CA745-118A-893B-2F3B-345296D0AB6B}"/>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423587" y="3360365"/>
            <a:ext cx="5324284" cy="300385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5250229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FEE92B-2754-2A00-4641-A57192CDC2B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267491B-327A-A620-EE7A-E74952921EE1}"/>
              </a:ext>
            </a:extLst>
          </p:cNvPr>
          <p:cNvSpPr>
            <a:spLocks noGrp="1"/>
          </p:cNvSpPr>
          <p:nvPr>
            <p:ph type="ctrTitle"/>
          </p:nvPr>
        </p:nvSpPr>
        <p:spPr>
          <a:xfrm>
            <a:off x="1057042" y="3211882"/>
            <a:ext cx="5832780" cy="3487245"/>
          </a:xfrm>
        </p:spPr>
        <p:txBody>
          <a:bodyPr/>
          <a:lstStyle/>
          <a:p>
            <a:r>
              <a:rPr lang="en-US" dirty="0"/>
              <a:t>Labels and What They Mean for a User</a:t>
            </a:r>
          </a:p>
        </p:txBody>
      </p:sp>
      <p:sp>
        <p:nvSpPr>
          <p:cNvPr id="4" name="Slide Number Placeholder 3">
            <a:extLst>
              <a:ext uri="{FF2B5EF4-FFF2-40B4-BE49-F238E27FC236}">
                <a16:creationId xmlns:a16="http://schemas.microsoft.com/office/drawing/2014/main" id="{989FE586-2CFF-F4D6-C080-6461691B56C1}"/>
              </a:ext>
              <a:ext uri="{C183D7F6-B498-43B3-948B-1728B52AA6E4}">
                <adec:decorative xmlns:adec="http://schemas.microsoft.com/office/drawing/2017/decorative" val="1"/>
              </a:ext>
            </a:extLst>
          </p:cNvPr>
          <p:cNvSpPr>
            <a:spLocks noGrp="1"/>
          </p:cNvSpPr>
          <p:nvPr>
            <p:ph type="sldNum" sz="quarter" idx="14"/>
          </p:nvPr>
        </p:nvSpPr>
        <p:spPr/>
        <p:txBody>
          <a:bodyPr/>
          <a:lstStyle/>
          <a:p>
            <a:fld id="{88FD77AA-4D9D-4481-88A5-465F71CE0DE3}" type="slidenum">
              <a:rPr lang="en-US" smtClean="0"/>
              <a:pPr/>
              <a:t>6</a:t>
            </a:fld>
            <a:endParaRPr lang="en-US" dirty="0"/>
          </a:p>
        </p:txBody>
      </p:sp>
    </p:spTree>
    <p:extLst>
      <p:ext uri="{BB962C8B-B14F-4D97-AF65-F5344CB8AC3E}">
        <p14:creationId xmlns:p14="http://schemas.microsoft.com/office/powerpoint/2010/main" val="6694259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71D75CF-214A-F6AB-1876-56A10F79DB10}"/>
              </a:ext>
            </a:extLst>
          </p:cNvPr>
          <p:cNvSpPr>
            <a:spLocks noGrp="1"/>
          </p:cNvSpPr>
          <p:nvPr>
            <p:ph type="ctrTitle"/>
          </p:nvPr>
        </p:nvSpPr>
        <p:spPr>
          <a:xfrm>
            <a:off x="268079" y="330569"/>
            <a:ext cx="7717681" cy="1120479"/>
          </a:xfrm>
        </p:spPr>
        <p:txBody>
          <a:bodyPr/>
          <a:lstStyle/>
          <a:p>
            <a:r>
              <a:rPr lang="en-US" dirty="0"/>
              <a:t>Clarity for all users, but especially cognitively diverse users</a:t>
            </a:r>
          </a:p>
        </p:txBody>
      </p:sp>
      <p:sp>
        <p:nvSpPr>
          <p:cNvPr id="10" name="TextBox 9">
            <a:extLst>
              <a:ext uri="{FF2B5EF4-FFF2-40B4-BE49-F238E27FC236}">
                <a16:creationId xmlns:a16="http://schemas.microsoft.com/office/drawing/2014/main" id="{17E8EEEE-160F-B782-E2FC-1E8205AFA214}"/>
              </a:ext>
            </a:extLst>
          </p:cNvPr>
          <p:cNvSpPr txBox="1"/>
          <p:nvPr/>
        </p:nvSpPr>
        <p:spPr>
          <a:xfrm>
            <a:off x="155936" y="1293621"/>
            <a:ext cx="6800936" cy="3801041"/>
          </a:xfrm>
          <a:prstGeom prst="rect">
            <a:avLst/>
          </a:prstGeom>
          <a:noFill/>
        </p:spPr>
        <p:txBody>
          <a:bodyPr wrap="square" rtlCol="0">
            <a:spAutoFit/>
          </a:bodyPr>
          <a:lstStyle/>
          <a:p>
            <a:pPr marL="285750" indent="-285750">
              <a:spcAft>
                <a:spcPts val="600"/>
              </a:spcAft>
              <a:buFont typeface="Arial" panose="020B0604020202020204" pitchFamily="34" charset="0"/>
              <a:buChar char="•"/>
            </a:pPr>
            <a:r>
              <a:rPr lang="en-US" sz="2400" dirty="0"/>
              <a:t>Provides users with the field’s purpose</a:t>
            </a:r>
          </a:p>
          <a:p>
            <a:pPr marL="285750" indent="-285750">
              <a:spcAft>
                <a:spcPts val="600"/>
              </a:spcAft>
              <a:buFont typeface="Arial" panose="020B0604020202020204" pitchFamily="34" charset="0"/>
              <a:buChar char="•"/>
            </a:pPr>
            <a:r>
              <a:rPr lang="en-US" sz="2400" dirty="0"/>
              <a:t>Provides instructions about required formatting</a:t>
            </a:r>
          </a:p>
          <a:p>
            <a:pPr marL="742950" lvl="1" indent="-285750">
              <a:spcAft>
                <a:spcPts val="600"/>
              </a:spcAft>
              <a:buFont typeface="Arial" panose="020B0604020202020204" pitchFamily="34" charset="0"/>
              <a:buChar char="•"/>
            </a:pPr>
            <a:r>
              <a:rPr lang="en-US" sz="2400" dirty="0"/>
              <a:t>If missing, will lead users to submit invalid or incorrect data</a:t>
            </a:r>
          </a:p>
          <a:p>
            <a:pPr marL="285750" indent="-285750">
              <a:spcAft>
                <a:spcPts val="600"/>
              </a:spcAft>
              <a:buFont typeface="Arial" panose="020B0604020202020204" pitchFamily="34" charset="0"/>
              <a:buChar char="•"/>
            </a:pPr>
            <a:r>
              <a:rPr lang="en-US" sz="2400" dirty="0"/>
              <a:t>Relying on graphics or proximity leads to misunderstanding</a:t>
            </a:r>
          </a:p>
          <a:p>
            <a:pPr marL="742950" lvl="1" indent="-285750">
              <a:spcAft>
                <a:spcPts val="600"/>
              </a:spcAft>
              <a:buFont typeface="Arial" panose="020B0604020202020204" pitchFamily="34" charset="0"/>
              <a:buChar char="•"/>
            </a:pPr>
            <a:r>
              <a:rPr lang="en-US" sz="2400" dirty="0"/>
              <a:t>Graphics can have different cultural meanings</a:t>
            </a:r>
          </a:p>
          <a:p>
            <a:pPr marL="285750" indent="-285750">
              <a:spcAft>
                <a:spcPts val="600"/>
              </a:spcAft>
              <a:buFont typeface="Arial" panose="020B0604020202020204" pitchFamily="34" charset="0"/>
              <a:buChar char="•"/>
            </a:pPr>
            <a:endParaRPr lang="en-US" sz="2400" dirty="0"/>
          </a:p>
        </p:txBody>
      </p:sp>
      <p:sp>
        <p:nvSpPr>
          <p:cNvPr id="11" name="Rectangle 10" descr="Grey box around the phone number text">
            <a:extLst>
              <a:ext uri="{FF2B5EF4-FFF2-40B4-BE49-F238E27FC236}">
                <a16:creationId xmlns:a16="http://schemas.microsoft.com/office/drawing/2014/main" id="{4286BFA7-F2FC-ED76-79B4-61BE0A5A7B31}"/>
              </a:ext>
              <a:ext uri="{C183D7F6-B498-43B3-948B-1728B52AA6E4}">
                <adec:decorative xmlns:adec="http://schemas.microsoft.com/office/drawing/2017/decorative" val="0"/>
              </a:ext>
            </a:extLst>
          </p:cNvPr>
          <p:cNvSpPr/>
          <p:nvPr/>
        </p:nvSpPr>
        <p:spPr>
          <a:xfrm>
            <a:off x="7601099" y="1549672"/>
            <a:ext cx="3919769" cy="700326"/>
          </a:xfrm>
          <a:prstGeom prst="rect">
            <a:avLst/>
          </a:prstGeom>
          <a:ln w="28575">
            <a:solidFill>
              <a:schemeClr val="tx1">
                <a:lumMod val="65000"/>
                <a:lumOff val="35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7" name="TextBox 6">
            <a:extLst>
              <a:ext uri="{FF2B5EF4-FFF2-40B4-BE49-F238E27FC236}">
                <a16:creationId xmlns:a16="http://schemas.microsoft.com/office/drawing/2014/main" id="{D1A50771-C9DB-60C2-1D00-EC848B11324E}"/>
              </a:ext>
            </a:extLst>
          </p:cNvPr>
          <p:cNvSpPr txBox="1"/>
          <p:nvPr/>
        </p:nvSpPr>
        <p:spPr>
          <a:xfrm>
            <a:off x="7715549" y="1679129"/>
            <a:ext cx="3633931" cy="461665"/>
          </a:xfrm>
          <a:prstGeom prst="rect">
            <a:avLst/>
          </a:prstGeom>
          <a:noFill/>
        </p:spPr>
        <p:txBody>
          <a:bodyPr wrap="square" rtlCol="0">
            <a:spAutoFit/>
          </a:bodyPr>
          <a:lstStyle/>
          <a:p>
            <a:r>
              <a:rPr lang="en-US" sz="2400" dirty="0">
                <a:solidFill>
                  <a:srgbClr val="7F7F7F"/>
                </a:solidFill>
              </a:rPr>
              <a:t>Phone Number</a:t>
            </a:r>
          </a:p>
        </p:txBody>
      </p:sp>
      <p:sp>
        <p:nvSpPr>
          <p:cNvPr id="2" name="TextBox 1">
            <a:extLst>
              <a:ext uri="{FF2B5EF4-FFF2-40B4-BE49-F238E27FC236}">
                <a16:creationId xmlns:a16="http://schemas.microsoft.com/office/drawing/2014/main" id="{3FE425E7-828D-169C-B250-CEE287A396C5}"/>
              </a:ext>
            </a:extLst>
          </p:cNvPr>
          <p:cNvSpPr txBox="1"/>
          <p:nvPr/>
        </p:nvSpPr>
        <p:spPr>
          <a:xfrm>
            <a:off x="7601099" y="3287489"/>
            <a:ext cx="2274711" cy="400110"/>
          </a:xfrm>
          <a:prstGeom prst="rect">
            <a:avLst/>
          </a:prstGeom>
          <a:noFill/>
        </p:spPr>
        <p:txBody>
          <a:bodyPr wrap="square" rtlCol="0">
            <a:spAutoFit/>
          </a:bodyPr>
          <a:lstStyle/>
          <a:p>
            <a:r>
              <a:rPr lang="en-US" sz="2000" dirty="0"/>
              <a:t>Search this site:</a:t>
            </a:r>
          </a:p>
        </p:txBody>
      </p:sp>
      <p:grpSp>
        <p:nvGrpSpPr>
          <p:cNvPr id="14" name="Group 13" descr="Grey box around the search form with a magnifying glass to the right.">
            <a:extLst>
              <a:ext uri="{FF2B5EF4-FFF2-40B4-BE49-F238E27FC236}">
                <a16:creationId xmlns:a16="http://schemas.microsoft.com/office/drawing/2014/main" id="{5EA580E6-799C-90F6-C49A-6632BF4B5D00}"/>
              </a:ext>
            </a:extLst>
          </p:cNvPr>
          <p:cNvGrpSpPr/>
          <p:nvPr/>
        </p:nvGrpSpPr>
        <p:grpSpPr>
          <a:xfrm>
            <a:off x="7601099" y="3687599"/>
            <a:ext cx="3919769" cy="700326"/>
            <a:chOff x="7701583" y="3687599"/>
            <a:chExt cx="3919769" cy="700326"/>
          </a:xfrm>
        </p:grpSpPr>
        <p:sp>
          <p:nvSpPr>
            <p:cNvPr id="6" name="Rectangle 5" descr="Grey box around the search form with a magnifying glass to the right.">
              <a:extLst>
                <a:ext uri="{FF2B5EF4-FFF2-40B4-BE49-F238E27FC236}">
                  <a16:creationId xmlns:a16="http://schemas.microsoft.com/office/drawing/2014/main" id="{2B4B66BD-12AD-1397-66F2-A4CDB673E66C}"/>
                </a:ext>
                <a:ext uri="{C183D7F6-B498-43B3-948B-1728B52AA6E4}">
                  <adec:decorative xmlns:adec="http://schemas.microsoft.com/office/drawing/2017/decorative" val="0"/>
                </a:ext>
              </a:extLst>
            </p:cNvPr>
            <p:cNvSpPr/>
            <p:nvPr/>
          </p:nvSpPr>
          <p:spPr>
            <a:xfrm>
              <a:off x="7701583" y="3687599"/>
              <a:ext cx="3919769" cy="700326"/>
            </a:xfrm>
            <a:prstGeom prst="rect">
              <a:avLst/>
            </a:prstGeom>
            <a:ln w="28575">
              <a:solidFill>
                <a:schemeClr val="tx1">
                  <a:lumMod val="65000"/>
                  <a:lumOff val="35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pic>
          <p:nvPicPr>
            <p:cNvPr id="9" name="Graphic 8" descr="Grey box around the search form with a magnifying glass to the right.">
              <a:extLst>
                <a:ext uri="{FF2B5EF4-FFF2-40B4-BE49-F238E27FC236}">
                  <a16:creationId xmlns:a16="http://schemas.microsoft.com/office/drawing/2014/main" id="{F7200410-3874-CA50-45B2-70D1464ADE28}"/>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10856099" y="3768281"/>
              <a:ext cx="578224" cy="578224"/>
            </a:xfrm>
            <a:prstGeom prst="rect">
              <a:avLst/>
            </a:prstGeom>
          </p:spPr>
        </p:pic>
      </p:grpSp>
      <p:sp>
        <p:nvSpPr>
          <p:cNvPr id="12" name="Rectangle 11">
            <a:extLst>
              <a:ext uri="{FF2B5EF4-FFF2-40B4-BE49-F238E27FC236}">
                <a16:creationId xmlns:a16="http://schemas.microsoft.com/office/drawing/2014/main" id="{7E95DF02-4ACC-67A5-D35A-A8A08B4BF822}"/>
              </a:ext>
            </a:extLst>
          </p:cNvPr>
          <p:cNvSpPr/>
          <p:nvPr/>
        </p:nvSpPr>
        <p:spPr>
          <a:xfrm>
            <a:off x="2099628" y="5381675"/>
            <a:ext cx="7992744" cy="995083"/>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dirty="0"/>
              <a:t>Best practice is a field </a:t>
            </a:r>
            <a:r>
              <a:rPr lang="en-US" sz="2400" i="1" dirty="0"/>
              <a:t>always</a:t>
            </a:r>
            <a:r>
              <a:rPr lang="en-US" sz="2400" dirty="0"/>
              <a:t> has a visible label</a:t>
            </a:r>
          </a:p>
        </p:txBody>
      </p:sp>
      <p:sp>
        <p:nvSpPr>
          <p:cNvPr id="5" name="Slide Number Placeholder 4">
            <a:extLst>
              <a:ext uri="{FF2B5EF4-FFF2-40B4-BE49-F238E27FC236}">
                <a16:creationId xmlns:a16="http://schemas.microsoft.com/office/drawing/2014/main" id="{EA6A520C-864F-E64C-16DB-CF4AD2D17AC8}"/>
              </a:ext>
              <a:ext uri="{C183D7F6-B498-43B3-948B-1728B52AA6E4}">
                <adec:decorative xmlns:adec="http://schemas.microsoft.com/office/drawing/2017/decorative" val="1"/>
              </a:ext>
            </a:extLst>
          </p:cNvPr>
          <p:cNvSpPr>
            <a:spLocks noGrp="1"/>
          </p:cNvSpPr>
          <p:nvPr>
            <p:ph type="sldNum" sz="quarter" idx="15"/>
          </p:nvPr>
        </p:nvSpPr>
        <p:spPr/>
        <p:txBody>
          <a:bodyPr/>
          <a:lstStyle/>
          <a:p>
            <a:fld id="{88FD77AA-4D9D-4481-88A5-465F71CE0DE3}" type="slidenum">
              <a:rPr lang="en-US" smtClean="0"/>
              <a:pPr/>
              <a:t>7</a:t>
            </a:fld>
            <a:endParaRPr lang="en-US" dirty="0"/>
          </a:p>
        </p:txBody>
      </p:sp>
    </p:spTree>
    <p:extLst>
      <p:ext uri="{BB962C8B-B14F-4D97-AF65-F5344CB8AC3E}">
        <p14:creationId xmlns:p14="http://schemas.microsoft.com/office/powerpoint/2010/main" val="21546884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0EE461-8DD1-F77E-F6BA-9B7214419F08}"/>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6403F08B-4358-D0F8-BE9E-558DD02276DB}"/>
              </a:ext>
            </a:extLst>
          </p:cNvPr>
          <p:cNvSpPr>
            <a:spLocks noGrp="1"/>
          </p:cNvSpPr>
          <p:nvPr>
            <p:ph type="ctrTitle"/>
          </p:nvPr>
        </p:nvSpPr>
        <p:spPr>
          <a:xfrm>
            <a:off x="268079" y="523929"/>
            <a:ext cx="8364933" cy="722080"/>
          </a:xfrm>
        </p:spPr>
        <p:txBody>
          <a:bodyPr/>
          <a:lstStyle/>
          <a:p>
            <a:r>
              <a:rPr lang="en-US" dirty="0"/>
              <a:t>The dangers of placeholder text as a label</a:t>
            </a:r>
          </a:p>
        </p:txBody>
      </p:sp>
      <p:sp>
        <p:nvSpPr>
          <p:cNvPr id="10" name="TextBox 9">
            <a:extLst>
              <a:ext uri="{FF2B5EF4-FFF2-40B4-BE49-F238E27FC236}">
                <a16:creationId xmlns:a16="http://schemas.microsoft.com/office/drawing/2014/main" id="{B9120C63-D2A9-488C-35B0-A092AEA038FF}"/>
              </a:ext>
            </a:extLst>
          </p:cNvPr>
          <p:cNvSpPr txBox="1"/>
          <p:nvPr/>
        </p:nvSpPr>
        <p:spPr>
          <a:xfrm>
            <a:off x="322510" y="1246009"/>
            <a:ext cx="6211213" cy="2539157"/>
          </a:xfrm>
          <a:prstGeom prst="rect">
            <a:avLst/>
          </a:prstGeom>
          <a:noFill/>
        </p:spPr>
        <p:txBody>
          <a:bodyPr wrap="square" rtlCol="0">
            <a:spAutoFit/>
          </a:bodyPr>
          <a:lstStyle/>
          <a:p>
            <a:pPr marL="285750" indent="-285750">
              <a:spcAft>
                <a:spcPts val="600"/>
              </a:spcAft>
              <a:buFont typeface="Arial" panose="020B0604020202020204" pitchFamily="34" charset="0"/>
              <a:buChar char="•"/>
            </a:pPr>
            <a:r>
              <a:rPr lang="en-US" sz="2400" dirty="0"/>
              <a:t>It is not always considered in the name calculation of a field</a:t>
            </a:r>
          </a:p>
          <a:p>
            <a:pPr marL="285750" indent="-285750">
              <a:spcAft>
                <a:spcPts val="600"/>
              </a:spcAft>
              <a:buFont typeface="Arial" panose="020B0604020202020204" pitchFamily="34" charset="0"/>
              <a:buChar char="•"/>
            </a:pPr>
            <a:r>
              <a:rPr lang="en-US" sz="2400" dirty="0"/>
              <a:t>Can be ignored by AT user settings</a:t>
            </a:r>
          </a:p>
          <a:p>
            <a:pPr marL="285750" indent="-285750">
              <a:spcAft>
                <a:spcPts val="600"/>
              </a:spcAft>
              <a:buFont typeface="Arial" panose="020B0604020202020204" pitchFamily="34" charset="0"/>
              <a:buChar char="•"/>
            </a:pPr>
            <a:r>
              <a:rPr lang="en-US" sz="2400" dirty="0"/>
              <a:t>Disappears as soon as users begin to type</a:t>
            </a:r>
          </a:p>
          <a:p>
            <a:pPr marL="285750" indent="-285750">
              <a:spcAft>
                <a:spcPts val="600"/>
              </a:spcAft>
              <a:buFont typeface="Arial" panose="020B0604020202020204" pitchFamily="34" charset="0"/>
              <a:buChar char="•"/>
            </a:pPr>
            <a:r>
              <a:rPr lang="en-US" sz="2400" dirty="0"/>
              <a:t>Usually does not meet the minimum color contrast ratio by default</a:t>
            </a:r>
          </a:p>
        </p:txBody>
      </p:sp>
      <p:sp>
        <p:nvSpPr>
          <p:cNvPr id="5" name="Slide Number Placeholder 4">
            <a:extLst>
              <a:ext uri="{FF2B5EF4-FFF2-40B4-BE49-F238E27FC236}">
                <a16:creationId xmlns:a16="http://schemas.microsoft.com/office/drawing/2014/main" id="{0C22DF5B-9A24-5A75-46C5-451BB0E62C16}"/>
              </a:ext>
              <a:ext uri="{C183D7F6-B498-43B3-948B-1728B52AA6E4}">
                <adec:decorative xmlns:adec="http://schemas.microsoft.com/office/drawing/2017/decorative" val="1"/>
              </a:ext>
            </a:extLst>
          </p:cNvPr>
          <p:cNvSpPr>
            <a:spLocks noGrp="1"/>
          </p:cNvSpPr>
          <p:nvPr>
            <p:ph type="sldNum" sz="quarter" idx="15"/>
          </p:nvPr>
        </p:nvSpPr>
        <p:spPr/>
        <p:txBody>
          <a:bodyPr/>
          <a:lstStyle/>
          <a:p>
            <a:fld id="{88FD77AA-4D9D-4481-88A5-465F71CE0DE3}" type="slidenum">
              <a:rPr lang="en-US" smtClean="0"/>
              <a:pPr/>
              <a:t>8</a:t>
            </a:fld>
            <a:endParaRPr lang="en-US" dirty="0"/>
          </a:p>
        </p:txBody>
      </p:sp>
      <p:sp>
        <p:nvSpPr>
          <p:cNvPr id="2" name="TextBox 1">
            <a:extLst>
              <a:ext uri="{FF2B5EF4-FFF2-40B4-BE49-F238E27FC236}">
                <a16:creationId xmlns:a16="http://schemas.microsoft.com/office/drawing/2014/main" id="{2E705371-FD3F-A48A-3280-CFB4BA4D4B33}"/>
              </a:ext>
              <a:ext uri="{C183D7F6-B498-43B3-948B-1728B52AA6E4}">
                <adec:decorative xmlns:adec="http://schemas.microsoft.com/office/drawing/2017/decorative" val="1"/>
              </a:ext>
            </a:extLst>
          </p:cNvPr>
          <p:cNvSpPr txBox="1"/>
          <p:nvPr/>
        </p:nvSpPr>
        <p:spPr>
          <a:xfrm>
            <a:off x="6995025" y="2328669"/>
            <a:ext cx="2187474" cy="478942"/>
          </a:xfrm>
          <a:prstGeom prst="rect">
            <a:avLst/>
          </a:prstGeom>
          <a:noFill/>
        </p:spPr>
        <p:txBody>
          <a:bodyPr wrap="square" rtlCol="0">
            <a:spAutoFit/>
          </a:bodyPr>
          <a:lstStyle/>
          <a:p>
            <a:r>
              <a:rPr lang="en-US" sz="2400" dirty="0"/>
              <a:t>Date of Birth:</a:t>
            </a:r>
          </a:p>
        </p:txBody>
      </p:sp>
      <p:sp>
        <p:nvSpPr>
          <p:cNvPr id="8" name="Rectangle 7" descr="Grey box around DD/MM/YYYY">
            <a:extLst>
              <a:ext uri="{FF2B5EF4-FFF2-40B4-BE49-F238E27FC236}">
                <a16:creationId xmlns:a16="http://schemas.microsoft.com/office/drawing/2014/main" id="{A501A565-3272-2D95-1AF6-5E5BB5916BDB}"/>
              </a:ext>
              <a:ext uri="{C183D7F6-B498-43B3-948B-1728B52AA6E4}">
                <adec:decorative xmlns:adec="http://schemas.microsoft.com/office/drawing/2017/decorative" val="0"/>
              </a:ext>
            </a:extLst>
          </p:cNvPr>
          <p:cNvSpPr/>
          <p:nvPr/>
        </p:nvSpPr>
        <p:spPr>
          <a:xfrm>
            <a:off x="7096130" y="2855933"/>
            <a:ext cx="3919769" cy="700326"/>
          </a:xfrm>
          <a:prstGeom prst="rect">
            <a:avLst/>
          </a:prstGeom>
          <a:ln w="28575">
            <a:solidFill>
              <a:schemeClr val="tx1">
                <a:lumMod val="65000"/>
                <a:lumOff val="35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9" name="TextBox 8" descr="Grey box around DD/MM/YYYY">
            <a:extLst>
              <a:ext uri="{FF2B5EF4-FFF2-40B4-BE49-F238E27FC236}">
                <a16:creationId xmlns:a16="http://schemas.microsoft.com/office/drawing/2014/main" id="{E88DF237-7F71-1BAB-7A80-7ACCF552FF1D}"/>
              </a:ext>
            </a:extLst>
          </p:cNvPr>
          <p:cNvSpPr txBox="1"/>
          <p:nvPr/>
        </p:nvSpPr>
        <p:spPr>
          <a:xfrm>
            <a:off x="7096130" y="3011117"/>
            <a:ext cx="2960016" cy="369332"/>
          </a:xfrm>
          <a:prstGeom prst="rect">
            <a:avLst/>
          </a:prstGeom>
          <a:noFill/>
        </p:spPr>
        <p:txBody>
          <a:bodyPr wrap="square" rtlCol="0">
            <a:spAutoFit/>
          </a:bodyPr>
          <a:lstStyle/>
          <a:p>
            <a:r>
              <a:rPr lang="en-US" dirty="0">
                <a:solidFill>
                  <a:schemeClr val="tx1">
                    <a:lumMod val="65000"/>
                    <a:lumOff val="35000"/>
                  </a:schemeClr>
                </a:solidFill>
              </a:rPr>
              <a:t>DD/MM/YYYY</a:t>
            </a:r>
          </a:p>
        </p:txBody>
      </p:sp>
      <p:sp>
        <p:nvSpPr>
          <p:cNvPr id="12" name="Rectangle 11">
            <a:extLst>
              <a:ext uri="{FF2B5EF4-FFF2-40B4-BE49-F238E27FC236}">
                <a16:creationId xmlns:a16="http://schemas.microsoft.com/office/drawing/2014/main" id="{9283D485-6E57-98A9-853E-054ECB206E9F}"/>
              </a:ext>
            </a:extLst>
          </p:cNvPr>
          <p:cNvSpPr/>
          <p:nvPr/>
        </p:nvSpPr>
        <p:spPr>
          <a:xfrm>
            <a:off x="1365765" y="5166184"/>
            <a:ext cx="9460470" cy="995083"/>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dirty="0"/>
              <a:t>Best practice: Don’t rely solely on the placeholder text as a field label</a:t>
            </a:r>
          </a:p>
        </p:txBody>
      </p:sp>
    </p:spTree>
    <p:extLst>
      <p:ext uri="{BB962C8B-B14F-4D97-AF65-F5344CB8AC3E}">
        <p14:creationId xmlns:p14="http://schemas.microsoft.com/office/powerpoint/2010/main" val="1466500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44D62F-A84E-68ED-01E0-FEC88E35D32A}"/>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D50E2267-D059-83E8-9915-354A4CA24F72}"/>
              </a:ext>
            </a:extLst>
          </p:cNvPr>
          <p:cNvSpPr>
            <a:spLocks noGrp="1"/>
          </p:cNvSpPr>
          <p:nvPr>
            <p:ph type="ctrTitle"/>
          </p:nvPr>
        </p:nvSpPr>
        <p:spPr>
          <a:xfrm>
            <a:off x="268079" y="523928"/>
            <a:ext cx="8714556" cy="1120479"/>
          </a:xfrm>
        </p:spPr>
        <p:txBody>
          <a:bodyPr/>
          <a:lstStyle/>
          <a:p>
            <a:r>
              <a:rPr lang="en-US" dirty="0"/>
              <a:t>Communicating purpose to assistive technology</a:t>
            </a:r>
          </a:p>
        </p:txBody>
      </p:sp>
      <p:sp>
        <p:nvSpPr>
          <p:cNvPr id="5" name="Slide Number Placeholder 4">
            <a:extLst>
              <a:ext uri="{FF2B5EF4-FFF2-40B4-BE49-F238E27FC236}">
                <a16:creationId xmlns:a16="http://schemas.microsoft.com/office/drawing/2014/main" id="{78D09DBD-DD31-9C40-87E5-928EB4F7A245}"/>
              </a:ext>
              <a:ext uri="{C183D7F6-B498-43B3-948B-1728B52AA6E4}">
                <adec:decorative xmlns:adec="http://schemas.microsoft.com/office/drawing/2017/decorative" val="1"/>
              </a:ext>
            </a:extLst>
          </p:cNvPr>
          <p:cNvSpPr>
            <a:spLocks noGrp="1"/>
          </p:cNvSpPr>
          <p:nvPr>
            <p:ph type="sldNum" sz="quarter" idx="15"/>
          </p:nvPr>
        </p:nvSpPr>
        <p:spPr/>
        <p:txBody>
          <a:bodyPr/>
          <a:lstStyle/>
          <a:p>
            <a:fld id="{88FD77AA-4D9D-4481-88A5-465F71CE0DE3}" type="slidenum">
              <a:rPr lang="en-US" smtClean="0"/>
              <a:pPr/>
              <a:t>9</a:t>
            </a:fld>
            <a:endParaRPr lang="en-US" dirty="0"/>
          </a:p>
        </p:txBody>
      </p:sp>
      <p:sp>
        <p:nvSpPr>
          <p:cNvPr id="10" name="TextBox 9">
            <a:extLst>
              <a:ext uri="{FF2B5EF4-FFF2-40B4-BE49-F238E27FC236}">
                <a16:creationId xmlns:a16="http://schemas.microsoft.com/office/drawing/2014/main" id="{95D55DC9-85B8-D31D-A73E-92D07746AFD1}"/>
              </a:ext>
            </a:extLst>
          </p:cNvPr>
          <p:cNvSpPr txBox="1"/>
          <p:nvPr/>
        </p:nvSpPr>
        <p:spPr>
          <a:xfrm>
            <a:off x="635498" y="1285743"/>
            <a:ext cx="9264858" cy="2616101"/>
          </a:xfrm>
          <a:prstGeom prst="rect">
            <a:avLst/>
          </a:prstGeom>
          <a:noFill/>
        </p:spPr>
        <p:txBody>
          <a:bodyPr wrap="square" rtlCol="0">
            <a:spAutoFit/>
          </a:bodyPr>
          <a:lstStyle/>
          <a:p>
            <a:pPr marL="285750" indent="-285750">
              <a:spcAft>
                <a:spcPts val="600"/>
              </a:spcAft>
              <a:buFont typeface="Arial" panose="020B0604020202020204" pitchFamily="34" charset="0"/>
              <a:buChar char="•"/>
            </a:pPr>
            <a:r>
              <a:rPr lang="en-US" sz="2400" dirty="0"/>
              <a:t>Be descriptive, but concise</a:t>
            </a:r>
          </a:p>
          <a:p>
            <a:pPr marL="285750" indent="-285750">
              <a:spcAft>
                <a:spcPts val="600"/>
              </a:spcAft>
              <a:buFont typeface="Arial" panose="020B0604020202020204" pitchFamily="34" charset="0"/>
              <a:buChar char="•"/>
            </a:pPr>
            <a:r>
              <a:rPr lang="en-US" sz="2400" dirty="0"/>
              <a:t>Ensure labels are properly associated to the fields</a:t>
            </a:r>
          </a:p>
          <a:p>
            <a:pPr marL="285750" indent="-285750">
              <a:spcAft>
                <a:spcPts val="600"/>
              </a:spcAft>
              <a:buFont typeface="Arial" panose="020B0604020202020204" pitchFamily="34" charset="0"/>
              <a:buChar char="•"/>
            </a:pPr>
            <a:r>
              <a:rPr lang="en-US" sz="2400" dirty="0"/>
              <a:t>Caution: Labels are often optional with form builders</a:t>
            </a:r>
          </a:p>
          <a:p>
            <a:pPr marL="285750" indent="-285750">
              <a:spcAft>
                <a:spcPts val="600"/>
              </a:spcAft>
              <a:buFont typeface="Arial" panose="020B0604020202020204" pitchFamily="34" charset="0"/>
              <a:buChar char="•"/>
            </a:pPr>
            <a:r>
              <a:rPr lang="en-US" sz="2400" dirty="0"/>
              <a:t>Without an attached label screen reader announces something like, </a:t>
            </a:r>
            <a:r>
              <a:rPr lang="en-US" sz="2400" i="1" dirty="0"/>
              <a:t>“field editable”</a:t>
            </a:r>
          </a:p>
          <a:p>
            <a:pPr marL="285750" indent="-285750">
              <a:buFont typeface="Arial" panose="020B0604020202020204" pitchFamily="34" charset="0"/>
              <a:buChar char="•"/>
            </a:pPr>
            <a:endParaRPr lang="en-US" sz="2400" dirty="0"/>
          </a:p>
        </p:txBody>
      </p:sp>
      <p:sp>
        <p:nvSpPr>
          <p:cNvPr id="7" name="Rectangle 6">
            <a:extLst>
              <a:ext uri="{FF2B5EF4-FFF2-40B4-BE49-F238E27FC236}">
                <a16:creationId xmlns:a16="http://schemas.microsoft.com/office/drawing/2014/main" id="{061441BD-9DAB-389E-8AD2-B24061FE3ACF}"/>
              </a:ext>
            </a:extLst>
          </p:cNvPr>
          <p:cNvSpPr/>
          <p:nvPr/>
        </p:nvSpPr>
        <p:spPr>
          <a:xfrm>
            <a:off x="2099628" y="4998378"/>
            <a:ext cx="7992744" cy="995083"/>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dirty="0"/>
              <a:t>Fields </a:t>
            </a:r>
            <a:r>
              <a:rPr lang="en-US" sz="2400" i="1" dirty="0"/>
              <a:t>must</a:t>
            </a:r>
            <a:r>
              <a:rPr lang="en-US" sz="2400" dirty="0"/>
              <a:t> have an attached, descriptive label</a:t>
            </a:r>
          </a:p>
        </p:txBody>
      </p:sp>
    </p:spTree>
    <p:extLst>
      <p:ext uri="{BB962C8B-B14F-4D97-AF65-F5344CB8AC3E}">
        <p14:creationId xmlns:p14="http://schemas.microsoft.com/office/powerpoint/2010/main" val="3631725583"/>
      </p:ext>
    </p:extLst>
  </p:cSld>
  <p:clrMapOvr>
    <a:masterClrMapping/>
  </p:clrMapOvr>
</p:sld>
</file>

<file path=ppt/theme/theme1.xml><?xml version="1.0" encoding="utf-8"?>
<a:theme xmlns:a="http://schemas.openxmlformats.org/drawingml/2006/main" name="Siteimprove 2025">
  <a:themeElements>
    <a:clrScheme name="Siteimprove">
      <a:dk1>
        <a:srgbClr val="000000"/>
      </a:dk1>
      <a:lt1>
        <a:sysClr val="window" lastClr="FFFFFF"/>
      </a:lt1>
      <a:dk2>
        <a:srgbClr val="9E007E"/>
      </a:dk2>
      <a:lt2>
        <a:srgbClr val="EAE4DF"/>
      </a:lt2>
      <a:accent1>
        <a:srgbClr val="9E007E"/>
      </a:accent1>
      <a:accent2>
        <a:srgbClr val="206FED"/>
      </a:accent2>
      <a:accent3>
        <a:srgbClr val="F06C00"/>
      </a:accent3>
      <a:accent4>
        <a:srgbClr val="FC3B58"/>
      </a:accent4>
      <a:accent5>
        <a:srgbClr val="0AA964"/>
      </a:accent5>
      <a:accent6>
        <a:srgbClr val="D6D3D2"/>
      </a:accent6>
      <a:hlink>
        <a:srgbClr val="206FED"/>
      </a:hlink>
      <a:folHlink>
        <a:srgbClr val="9E007E"/>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Siteimprove 2025" id="{0A1E4E57-E1DB-A241-AF81-069B06CBBFEB}" vid="{1EF71729-528D-3A43-82E8-B364DB069EA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88ae1c72-7bde-4bd9-aba3-44c4e8c7b3c3">
      <Terms xmlns="http://schemas.microsoft.com/office/infopath/2007/PartnerControls"/>
    </lcf76f155ced4ddcb4097134ff3c332f>
    <TaxCatchAll xmlns="a55f8354-7d0c-4fc6-a0aa-52501e8f385c"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96BF589B8AAF3042A04DC5AB44CA987F" ma:contentTypeVersion="16" ma:contentTypeDescription="Create a new document." ma:contentTypeScope="" ma:versionID="1f1d042e0879590e4b6bc282b9384a6c">
  <xsd:schema xmlns:xsd="http://www.w3.org/2001/XMLSchema" xmlns:xs="http://www.w3.org/2001/XMLSchema" xmlns:p="http://schemas.microsoft.com/office/2006/metadata/properties" xmlns:ns2="a55f8354-7d0c-4fc6-a0aa-52501e8f385c" xmlns:ns3="88ae1c72-7bde-4bd9-aba3-44c4e8c7b3c3" targetNamespace="http://schemas.microsoft.com/office/2006/metadata/properties" ma:root="true" ma:fieldsID="fd7a76a0cde90780a14c81fd7deb1703" ns2:_="" ns3:_="">
    <xsd:import namespace="a55f8354-7d0c-4fc6-a0aa-52501e8f385c"/>
    <xsd:import namespace="88ae1c72-7bde-4bd9-aba3-44c4e8c7b3c3"/>
    <xsd:element name="properties">
      <xsd:complexType>
        <xsd:sequence>
          <xsd:element name="documentManagement">
            <xsd:complexType>
              <xsd:all>
                <xsd:element ref="ns2:SharedWithUsers" minOccurs="0"/>
                <xsd:element ref="ns2:SharedWithDetails" minOccurs="0"/>
                <xsd:element ref="ns3:lcf76f155ced4ddcb4097134ff3c332f" minOccurs="0"/>
                <xsd:element ref="ns2:TaxCatchAll" minOccurs="0"/>
                <xsd:element ref="ns3:MediaServiceMetadata" minOccurs="0"/>
                <xsd:element ref="ns3:MediaServiceFastMetadata" minOccurs="0"/>
                <xsd:element ref="ns3:MediaServiceObjectDetectorVersions" minOccurs="0"/>
                <xsd:element ref="ns3:MediaServiceGenerationTime" minOccurs="0"/>
                <xsd:element ref="ns3:MediaServiceEventHashCode" minOccurs="0"/>
                <xsd:element ref="ns3:MediaServiceOCR" minOccurs="0"/>
                <xsd:element ref="ns3:MediaServiceDateTaken" minOccurs="0"/>
                <xsd:element ref="ns3:MediaServiceSearchProperties" minOccurs="0"/>
                <xsd:element ref="ns3:MediaLengthInSeconds" minOccurs="0"/>
                <xsd:element ref="ns3:MediaServiceLocation"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55f8354-7d0c-4fc6-a0aa-52501e8f385c"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12" nillable="true" ma:displayName="Taxonomy Catch All Column" ma:hidden="true" ma:list="{393a65b6-ff22-49f4-9a28-269328b1c6ff}" ma:internalName="TaxCatchAll" ma:showField="CatchAllData" ma:web="a55f8354-7d0c-4fc6-a0aa-52501e8f385c">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88ae1c72-7bde-4bd9-aba3-44c4e8c7b3c3" elementFormDefault="qualified">
    <xsd:import namespace="http://schemas.microsoft.com/office/2006/documentManagement/types"/>
    <xsd:import namespace="http://schemas.microsoft.com/office/infopath/2007/PartnerControls"/>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3ed849e9-d2da-4ec5-8d1e-ec8e8efbf1b6" ma:termSetId="09814cd3-568e-fe90-9814-8d621ff8fb84" ma:anchorId="fba54fb3-c3e1-fe81-a776-ca4b69148c4d" ma:open="true" ma:isKeyword="false">
      <xsd:complexType>
        <xsd:sequence>
          <xsd:element ref="pc:Terms" minOccurs="0" maxOccurs="1"/>
        </xsd:sequence>
      </xsd:complexType>
    </xsd:element>
    <xsd:element name="MediaServiceMetadata" ma:index="13" nillable="true" ma:displayName="MediaServiceMetadata" ma:hidden="true" ma:internalName="MediaServiceMetadata" ma:readOnly="true">
      <xsd:simpleType>
        <xsd:restriction base="dms:Note"/>
      </xsd:simpleType>
    </xsd:element>
    <xsd:element name="MediaServiceFastMetadata" ma:index="14" nillable="true" ma:displayName="MediaServiceFastMetadata" ma:hidden="true" ma:internalName="MediaServiceFastMetadata" ma:readOnly="true">
      <xsd:simpleType>
        <xsd:restriction base="dms:Note"/>
      </xsd:simpleType>
    </xsd:element>
    <xsd:element name="MediaServiceObjectDetectorVersions" ma:index="15" nillable="true" ma:displayName="MediaServiceObjectDetectorVersions" ma:hidden="true" ma:indexed="true" ma:internalName="MediaServiceObjectDetectorVersions"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DateTaken" ma:index="19" nillable="true" ma:displayName="MediaServiceDateTaken" ma:hidden="true" ma:indexed="true" ma:internalName="MediaServiceDateTaken" ma:readOnly="true">
      <xsd:simpleType>
        <xsd:restriction base="dms:Text"/>
      </xsd:simpleType>
    </xsd:element>
    <xsd:element name="MediaServiceSearchProperties" ma:index="20" nillable="true" ma:displayName="MediaServiceSearchProperties" ma:hidden="true" ma:internalName="MediaServiceSearchProperties" ma:readOnly="true">
      <xsd:simpleType>
        <xsd:restriction base="dms:Note"/>
      </xsd:simpleType>
    </xsd:element>
    <xsd:element name="MediaLengthInSeconds" ma:index="21" nillable="true" ma:displayName="MediaLengthInSeconds" ma:hidden="true" ma:internalName="MediaLengthInSeconds" ma:readOnly="true">
      <xsd:simpleType>
        <xsd:restriction base="dms:Unknown"/>
      </xsd:simpleType>
    </xsd:element>
    <xsd:element name="MediaServiceLocation" ma:index="22" nillable="true" ma:displayName="Location" ma:indexed="true" ma:internalName="MediaServiceLocation" ma:readOnly="true">
      <xsd:simpleType>
        <xsd:restriction base="dms:Text"/>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C221F732-4006-4B49-AD78-38131F7236CA}">
  <ds:schemaRefs>
    <ds:schemaRef ds:uri="http://purl.org/dc/dcmitype/"/>
    <ds:schemaRef ds:uri="http://schemas.microsoft.com/office/2006/metadata/properties"/>
    <ds:schemaRef ds:uri="http://purl.org/dc/elements/1.1/"/>
    <ds:schemaRef ds:uri="http://purl.org/dc/terms/"/>
    <ds:schemaRef ds:uri="88ae1c72-7bde-4bd9-aba3-44c4e8c7b3c3"/>
    <ds:schemaRef ds:uri="http://schemas.microsoft.com/office/2006/documentManagement/types"/>
    <ds:schemaRef ds:uri="http://schemas.openxmlformats.org/package/2006/metadata/core-properties"/>
    <ds:schemaRef ds:uri="http://schemas.microsoft.com/office/infopath/2007/PartnerControls"/>
    <ds:schemaRef ds:uri="a55f8354-7d0c-4fc6-a0aa-52501e8f385c"/>
    <ds:schemaRef ds:uri="http://www.w3.org/XML/1998/namespace"/>
  </ds:schemaRefs>
</ds:datastoreItem>
</file>

<file path=customXml/itemProps2.xml><?xml version="1.0" encoding="utf-8"?>
<ds:datastoreItem xmlns:ds="http://schemas.openxmlformats.org/officeDocument/2006/customXml" ds:itemID="{5E550EBF-645E-4E74-926A-83B5BA57A37B}">
  <ds:schemaRefs>
    <ds:schemaRef ds:uri="http://schemas.microsoft.com/sharepoint/v3/contenttype/forms"/>
  </ds:schemaRefs>
</ds:datastoreItem>
</file>

<file path=customXml/itemProps3.xml><?xml version="1.0" encoding="utf-8"?>
<ds:datastoreItem xmlns:ds="http://schemas.openxmlformats.org/officeDocument/2006/customXml" ds:itemID="{B4AE5985-AC15-4C2E-A5FF-62584B6483A1}">
  <ds:schemaRefs>
    <ds:schemaRef ds:uri="88ae1c72-7bde-4bd9-aba3-44c4e8c7b3c3"/>
    <ds:schemaRef ds:uri="a55f8354-7d0c-4fc6-a0aa-52501e8f385c"/>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Metadata/LabelInfo.xml><?xml version="1.0" encoding="utf-8"?>
<clbl:labelList xmlns:clbl="http://schemas.microsoft.com/office/2020/mipLabelMetadata">
  <clbl:label id="{17bb94ef-bec5-4420-889f-4e76a759c5e8}" enabled="1" method="Privileged" siteId="{ad30e5bc-301d-40db-a10a-0e8d40abe0f9}" removed="0"/>
</clbl:labelList>
</file>

<file path=docProps/app.xml><?xml version="1.0" encoding="utf-8"?>
<Properties xmlns="http://schemas.openxmlformats.org/officeDocument/2006/extended-properties" xmlns:vt="http://schemas.openxmlformats.org/officeDocument/2006/docPropsVTypes">
  <Template>Siteimprove 2025</Template>
  <TotalTime>1606</TotalTime>
  <Words>1120</Words>
  <Application>Microsoft Office PowerPoint</Application>
  <PresentationFormat>Widescreen</PresentationFormat>
  <Paragraphs>187</Paragraphs>
  <Slides>28</Slides>
  <Notes>0</Notes>
  <HiddenSlides>0</HiddenSlides>
  <MMClips>1</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28</vt:i4>
      </vt:variant>
    </vt:vector>
  </HeadingPairs>
  <TitlesOfParts>
    <vt:vector size="35" baseType="lpstr">
      <vt:lpstr>Aptos</vt:lpstr>
      <vt:lpstr>Aptos SemiBold</vt:lpstr>
      <vt:lpstr>Arial</vt:lpstr>
      <vt:lpstr>Consolas</vt:lpstr>
      <vt:lpstr>Courier New</vt:lpstr>
      <vt:lpstr>Wingdings</vt:lpstr>
      <vt:lpstr>Siteimprove 2025</vt:lpstr>
      <vt:lpstr>Creating Accessible Forms</vt:lpstr>
      <vt:lpstr>Types of forms</vt:lpstr>
      <vt:lpstr>Static Form</vt:lpstr>
      <vt:lpstr>Dynamic Form</vt:lpstr>
      <vt:lpstr>Multi-Step Form</vt:lpstr>
      <vt:lpstr>Labels and What They Mean for a User</vt:lpstr>
      <vt:lpstr>Clarity for all users, but especially cognitively diverse users</vt:lpstr>
      <vt:lpstr>The dangers of placeholder text as a label</vt:lpstr>
      <vt:lpstr>Communicating purpose to assistive technology</vt:lpstr>
      <vt:lpstr>Programmatic labels to name your field</vt:lpstr>
      <vt:lpstr>Color Contrast</vt:lpstr>
      <vt:lpstr>Text Content - Minimum 4.5:1 Color Contrast Ratio</vt:lpstr>
      <vt:lpstr>User Interface Elements – 3:1 Color Contrast Ratio</vt:lpstr>
      <vt:lpstr>User Interface Elements – 3:1 Color Contrast Ratio</vt:lpstr>
      <vt:lpstr>Exceptions – Do NOT need to meet minimum contrast requirements</vt:lpstr>
      <vt:lpstr>Styling</vt:lpstr>
      <vt:lpstr>Grouping Related Fields</vt:lpstr>
      <vt:lpstr>Grouping fields provides clarity for how the form is structured</vt:lpstr>
      <vt:lpstr>Grouping Related Fields</vt:lpstr>
      <vt:lpstr>Adding Autocomplete and Why it’s Important</vt:lpstr>
      <vt:lpstr>Clarity for cognitively diverse users, and ease of use for limited mobility users</vt:lpstr>
      <vt:lpstr>Autocomplete tokens</vt:lpstr>
      <vt:lpstr>Validating data and informing users when there’s an error</vt:lpstr>
      <vt:lpstr>Inform users of missing or invalid data</vt:lpstr>
      <vt:lpstr>Error Summary (optional)</vt:lpstr>
      <vt:lpstr>Text-based error messages</vt:lpstr>
      <vt:lpstr>Avoid form validation after each keypress!</vt:lpstr>
      <vt:lpstr>Questions?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DigiCol Conference 2026 Creating Accessible Forms</dc:title>
  <dc:creator>Eric Jackson</dc:creator>
  <cp:lastModifiedBy>Sara Clark</cp:lastModifiedBy>
  <cp:revision>15</cp:revision>
  <dcterms:created xsi:type="dcterms:W3CDTF">2025-07-23T16:00:03Z</dcterms:created>
  <dcterms:modified xsi:type="dcterms:W3CDTF">2026-07-27T21:14:58Z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0x01010096BF589B8AAF3042A04DC5AB44CA987F</vt:lpwstr>
  </property>
  <property fmtid="{D5CDD505-2E9C-101B-9397-08002B2CF9AE}" pid="3" name="MediaServiceImageTags">
    <vt:lpwstr/>
  </property>
</Properties>
</file>